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31"/>
  </p:notesMasterIdLst>
  <p:handoutMasterIdLst>
    <p:handoutMasterId r:id="rId32"/>
  </p:handoutMasterIdLst>
  <p:sldIdLst>
    <p:sldId id="256" r:id="rId7"/>
    <p:sldId id="258" r:id="rId8"/>
    <p:sldId id="259" r:id="rId9"/>
    <p:sldId id="265" r:id="rId10"/>
    <p:sldId id="264" r:id="rId11"/>
    <p:sldId id="283" r:id="rId12"/>
    <p:sldId id="266" r:id="rId13"/>
    <p:sldId id="284" r:id="rId14"/>
    <p:sldId id="285" r:id="rId15"/>
    <p:sldId id="286" r:id="rId16"/>
    <p:sldId id="287" r:id="rId17"/>
    <p:sldId id="296" r:id="rId18"/>
    <p:sldId id="288" r:id="rId19"/>
    <p:sldId id="290" r:id="rId20"/>
    <p:sldId id="291" r:id="rId21"/>
    <p:sldId id="292" r:id="rId22"/>
    <p:sldId id="293" r:id="rId23"/>
    <p:sldId id="294" r:id="rId24"/>
    <p:sldId id="304" r:id="rId25"/>
    <p:sldId id="298" r:id="rId26"/>
    <p:sldId id="299" r:id="rId27"/>
    <p:sldId id="301" r:id="rId28"/>
    <p:sldId id="303" r:id="rId29"/>
    <p:sldId id="302" r:id="rId3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1F96E1B6-715B-4124-B2FC-FC753928875F}">
          <p14:sldIdLst>
            <p14:sldId id="256"/>
            <p14:sldId id="258"/>
            <p14:sldId id="259"/>
            <p14:sldId id="265"/>
            <p14:sldId id="264"/>
            <p14:sldId id="283"/>
            <p14:sldId id="266"/>
            <p14:sldId id="284"/>
            <p14:sldId id="285"/>
            <p14:sldId id="286"/>
            <p14:sldId id="287"/>
            <p14:sldId id="296"/>
            <p14:sldId id="288"/>
            <p14:sldId id="290"/>
            <p14:sldId id="291"/>
            <p14:sldId id="292"/>
            <p14:sldId id="293"/>
            <p14:sldId id="294"/>
            <p14:sldId id="304"/>
            <p14:sldId id="298"/>
            <p14:sldId id="299"/>
          </p14:sldIdLst>
        </p14:section>
        <p14:section name="Appendix" id="{F7A4EC61-2BDF-4B12-9D77-167AF19DA081}">
          <p14:sldIdLst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97D2"/>
    <a:srgbClr val="264C8E"/>
    <a:srgbClr val="0C4C93"/>
    <a:srgbClr val="1D589A"/>
    <a:srgbClr val="FFFFFF"/>
    <a:srgbClr val="F2F2F2"/>
    <a:srgbClr val="DBDBDB"/>
    <a:srgbClr val="565252"/>
    <a:srgbClr val="0C3E77"/>
    <a:srgbClr val="2C4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E2AD0-FB49-4ECA-A6C7-364778FC213A}" v="1631" dt="2020-06-07T14:31:20.23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acle Nolasco" userId="5b344c0609e3707e" providerId="LiveId" clId="{E7DE2AD0-FB49-4ECA-A6C7-364778FC213A}"/>
    <pc:docChg chg="undo custSel addSld delSld modSld">
      <pc:chgData name="Miracle Nolasco" userId="5b344c0609e3707e" providerId="LiveId" clId="{E7DE2AD0-FB49-4ECA-A6C7-364778FC213A}" dt="2020-06-07T14:31:20.239" v="2475" actId="20577"/>
      <pc:docMkLst>
        <pc:docMk/>
      </pc:docMkLst>
      <pc:sldChg chg="addSp delSp modSp mod">
        <pc:chgData name="Miracle Nolasco" userId="5b344c0609e3707e" providerId="LiveId" clId="{E7DE2AD0-FB49-4ECA-A6C7-364778FC213A}" dt="2020-06-07T12:17:36.102" v="122" actId="1038"/>
        <pc:sldMkLst>
          <pc:docMk/>
          <pc:sldMk cId="2228472782" sldId="256"/>
        </pc:sldMkLst>
        <pc:spChg chg="add mod">
          <ac:chgData name="Miracle Nolasco" userId="5b344c0609e3707e" providerId="LiveId" clId="{E7DE2AD0-FB49-4ECA-A6C7-364778FC213A}" dt="2020-06-07T12:17:30.103" v="121" actId="1076"/>
          <ac:spMkLst>
            <pc:docMk/>
            <pc:sldMk cId="2228472782" sldId="256"/>
            <ac:spMk id="4" creationId="{89D3FA63-2E2F-4083-B4E0-97F4CBD9D725}"/>
          </ac:spMkLst>
        </pc:spChg>
        <pc:spChg chg="mod">
          <ac:chgData name="Miracle Nolasco" userId="5b344c0609e3707e" providerId="LiveId" clId="{E7DE2AD0-FB49-4ECA-A6C7-364778FC213A}" dt="2020-06-07T12:04:33.292" v="110" actId="1076"/>
          <ac:spMkLst>
            <pc:docMk/>
            <pc:sldMk cId="2228472782" sldId="256"/>
            <ac:spMk id="6" creationId="{FAB9A2CB-A3C2-43AE-A65E-3F4DF4CD81B4}"/>
          </ac:spMkLst>
        </pc:spChg>
        <pc:spChg chg="mod">
          <ac:chgData name="Miracle Nolasco" userId="5b344c0609e3707e" providerId="LiveId" clId="{E7DE2AD0-FB49-4ECA-A6C7-364778FC213A}" dt="2020-06-07T12:17:30.103" v="121" actId="1076"/>
          <ac:spMkLst>
            <pc:docMk/>
            <pc:sldMk cId="2228472782" sldId="256"/>
            <ac:spMk id="11" creationId="{E56580A5-7F20-4780-B904-AE0D5BE0EE39}"/>
          </ac:spMkLst>
        </pc:spChg>
        <pc:spChg chg="mod">
          <ac:chgData name="Miracle Nolasco" userId="5b344c0609e3707e" providerId="LiveId" clId="{E7DE2AD0-FB49-4ECA-A6C7-364778FC213A}" dt="2020-06-07T11:49:06.800" v="18" actId="255"/>
          <ac:spMkLst>
            <pc:docMk/>
            <pc:sldMk cId="2228472782" sldId="256"/>
            <ac:spMk id="12" creationId="{F070B509-38D8-4583-80FE-0A20D4EADE16}"/>
          </ac:spMkLst>
        </pc:spChg>
        <pc:picChg chg="add del mod ord modCrop">
          <ac:chgData name="Miracle Nolasco" userId="5b344c0609e3707e" providerId="LiveId" clId="{E7DE2AD0-FB49-4ECA-A6C7-364778FC213A}" dt="2020-06-07T12:04:30.391" v="109" actId="478"/>
          <ac:picMkLst>
            <pc:docMk/>
            <pc:sldMk cId="2228472782" sldId="256"/>
            <ac:picMk id="3" creationId="{471B314A-C549-4F5F-86D1-53E66CEB19CF}"/>
          </ac:picMkLst>
        </pc:picChg>
        <pc:picChg chg="mod">
          <ac:chgData name="Miracle Nolasco" userId="5b344c0609e3707e" providerId="LiveId" clId="{E7DE2AD0-FB49-4ECA-A6C7-364778FC213A}" dt="2020-06-07T12:17:23.832" v="120" actId="1076"/>
          <ac:picMkLst>
            <pc:docMk/>
            <pc:sldMk cId="2228472782" sldId="256"/>
            <ac:picMk id="7" creationId="{00000000-0000-0000-0000-000000000000}"/>
          </ac:picMkLst>
        </pc:picChg>
        <pc:picChg chg="mod">
          <ac:chgData name="Miracle Nolasco" userId="5b344c0609e3707e" providerId="LiveId" clId="{E7DE2AD0-FB49-4ECA-A6C7-364778FC213A}" dt="2020-06-07T11:51:13.310" v="40" actId="14100"/>
          <ac:picMkLst>
            <pc:docMk/>
            <pc:sldMk cId="2228472782" sldId="256"/>
            <ac:picMk id="8" creationId="{E0DB2C4C-9680-4EEE-8D7C-7393C5352C7E}"/>
          </ac:picMkLst>
        </pc:picChg>
        <pc:picChg chg="add mod ord modCrop">
          <ac:chgData name="Miracle Nolasco" userId="5b344c0609e3707e" providerId="LiveId" clId="{E7DE2AD0-FB49-4ECA-A6C7-364778FC213A}" dt="2020-06-07T12:04:59.521" v="117" actId="167"/>
          <ac:picMkLst>
            <pc:docMk/>
            <pc:sldMk cId="2228472782" sldId="256"/>
            <ac:picMk id="14" creationId="{CFC9A2E3-43DF-4A29-AD0D-DB5CAF98DE22}"/>
          </ac:picMkLst>
        </pc:picChg>
        <pc:cxnChg chg="add mod">
          <ac:chgData name="Miracle Nolasco" userId="5b344c0609e3707e" providerId="LiveId" clId="{E7DE2AD0-FB49-4ECA-A6C7-364778FC213A}" dt="2020-06-07T12:17:36.102" v="122" actId="1038"/>
          <ac:cxnSpMkLst>
            <pc:docMk/>
            <pc:sldMk cId="2228472782" sldId="256"/>
            <ac:cxnSpMk id="9" creationId="{C4DB0D17-AB62-420F-9F2D-D0428ABEFF50}"/>
          </ac:cxnSpMkLst>
        </pc:cxnChg>
        <pc:cxnChg chg="add mod">
          <ac:chgData name="Miracle Nolasco" userId="5b344c0609e3707e" providerId="LiveId" clId="{E7DE2AD0-FB49-4ECA-A6C7-364778FC213A}" dt="2020-06-07T11:50:47.350" v="38" actId="1076"/>
          <ac:cxnSpMkLst>
            <pc:docMk/>
            <pc:sldMk cId="2228472782" sldId="256"/>
            <ac:cxnSpMk id="13" creationId="{6914F7B2-DDD3-4550-9BA1-1241027E10D5}"/>
          </ac:cxnSpMkLst>
        </pc:cxnChg>
      </pc:sldChg>
      <pc:sldChg chg="addSp delSp modSp mod">
        <pc:chgData name="Miracle Nolasco" userId="5b344c0609e3707e" providerId="LiveId" clId="{E7DE2AD0-FB49-4ECA-A6C7-364778FC213A}" dt="2020-06-07T12:29:08.563" v="307" actId="3064"/>
        <pc:sldMkLst>
          <pc:docMk/>
          <pc:sldMk cId="2492842969" sldId="258"/>
        </pc:sldMkLst>
        <pc:spChg chg="add mod ord">
          <ac:chgData name="Miracle Nolasco" userId="5b344c0609e3707e" providerId="LiveId" clId="{E7DE2AD0-FB49-4ECA-A6C7-364778FC213A}" dt="2020-06-07T12:26:25.463" v="276" actId="1076"/>
          <ac:spMkLst>
            <pc:docMk/>
            <pc:sldMk cId="2492842969" sldId="258"/>
            <ac:spMk id="6" creationId="{8F7CA45F-3655-4E25-A58A-B978CE973E66}"/>
          </ac:spMkLst>
        </pc:spChg>
        <pc:spChg chg="mod">
          <ac:chgData name="Miracle Nolasco" userId="5b344c0609e3707e" providerId="LiveId" clId="{E7DE2AD0-FB49-4ECA-A6C7-364778FC213A}" dt="2020-06-07T12:18:15.811" v="128" actId="3064"/>
          <ac:spMkLst>
            <pc:docMk/>
            <pc:sldMk cId="2492842969" sldId="258"/>
            <ac:spMk id="13" creationId="{92D22F97-A823-43E0-BDAA-AEACA7E91A11}"/>
          </ac:spMkLst>
        </pc:spChg>
        <pc:spChg chg="mod">
          <ac:chgData name="Miracle Nolasco" userId="5b344c0609e3707e" providerId="LiveId" clId="{E7DE2AD0-FB49-4ECA-A6C7-364778FC213A}" dt="2020-06-07T12:27:23.703" v="283" actId="207"/>
          <ac:spMkLst>
            <pc:docMk/>
            <pc:sldMk cId="2492842969" sldId="258"/>
            <ac:spMk id="15" creationId="{00000000-0000-0000-0000-000000000000}"/>
          </ac:spMkLst>
        </pc:spChg>
        <pc:spChg chg="del mod">
          <ac:chgData name="Miracle Nolasco" userId="5b344c0609e3707e" providerId="LiveId" clId="{E7DE2AD0-FB49-4ECA-A6C7-364778FC213A}" dt="2020-06-07T12:21:23.473" v="192" actId="478"/>
          <ac:spMkLst>
            <pc:docMk/>
            <pc:sldMk cId="2492842969" sldId="258"/>
            <ac:spMk id="16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28:24.883" v="296" actId="2085"/>
          <ac:spMkLst>
            <pc:docMk/>
            <pc:sldMk cId="2492842969" sldId="258"/>
            <ac:spMk id="17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29:08.563" v="307" actId="3064"/>
          <ac:spMkLst>
            <pc:docMk/>
            <pc:sldMk cId="2492842969" sldId="258"/>
            <ac:spMk id="18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27:23.703" v="283" actId="207"/>
          <ac:spMkLst>
            <pc:docMk/>
            <pc:sldMk cId="2492842969" sldId="258"/>
            <ac:spMk id="19" creationId="{00000000-0000-0000-0000-000000000000}"/>
          </ac:spMkLst>
        </pc:spChg>
        <pc:spChg chg="add mod ord">
          <ac:chgData name="Miracle Nolasco" userId="5b344c0609e3707e" providerId="LiveId" clId="{E7DE2AD0-FB49-4ECA-A6C7-364778FC213A}" dt="2020-06-07T12:26:25.463" v="276" actId="1076"/>
          <ac:spMkLst>
            <pc:docMk/>
            <pc:sldMk cId="2492842969" sldId="258"/>
            <ac:spMk id="20" creationId="{CBD6A645-97C0-4652-8F67-A45B3A7636A5}"/>
          </ac:spMkLst>
        </pc:spChg>
        <pc:picChg chg="add del mod">
          <ac:chgData name="Miracle Nolasco" userId="5b344c0609e3707e" providerId="LiveId" clId="{E7DE2AD0-FB49-4ECA-A6C7-364778FC213A}" dt="2020-06-07T12:26:30.433" v="278" actId="478"/>
          <ac:picMkLst>
            <pc:docMk/>
            <pc:sldMk cId="2492842969" sldId="258"/>
            <ac:picMk id="3" creationId="{CA2E8C8C-DC34-4849-A986-A4E5D14DBA09}"/>
          </ac:picMkLst>
        </pc:picChg>
        <pc:picChg chg="mod">
          <ac:chgData name="Miracle Nolasco" userId="5b344c0609e3707e" providerId="LiveId" clId="{E7DE2AD0-FB49-4ECA-A6C7-364778FC213A}" dt="2020-06-07T12:26:41.623" v="280" actId="12789"/>
          <ac:picMkLst>
            <pc:docMk/>
            <pc:sldMk cId="2492842969" sldId="258"/>
            <ac:picMk id="8" creationId="{00000000-0000-0000-0000-000000000000}"/>
          </ac:picMkLst>
        </pc:picChg>
        <pc:picChg chg="add del mod">
          <ac:chgData name="Miracle Nolasco" userId="5b344c0609e3707e" providerId="LiveId" clId="{E7DE2AD0-FB49-4ECA-A6C7-364778FC213A}" dt="2020-06-07T12:27:47.293" v="286" actId="478"/>
          <ac:picMkLst>
            <pc:docMk/>
            <pc:sldMk cId="2492842969" sldId="258"/>
            <ac:picMk id="9" creationId="{34667D69-7632-4C49-AB46-63C3CF55C5EF}"/>
          </ac:picMkLst>
        </pc:picChg>
        <pc:picChg chg="add mod">
          <ac:chgData name="Miracle Nolasco" userId="5b344c0609e3707e" providerId="LiveId" clId="{E7DE2AD0-FB49-4ECA-A6C7-364778FC213A}" dt="2020-06-07T12:28:16.593" v="295" actId="2085"/>
          <ac:picMkLst>
            <pc:docMk/>
            <pc:sldMk cId="2492842969" sldId="258"/>
            <ac:picMk id="14" creationId="{865D1ACB-B008-48AC-A9EB-AE2D6C42DD8F}"/>
          </ac:picMkLst>
        </pc:picChg>
      </pc:sldChg>
      <pc:sldChg chg="addSp delSp modSp mod delAnim modAnim">
        <pc:chgData name="Miracle Nolasco" userId="5b344c0609e3707e" providerId="LiveId" clId="{E7DE2AD0-FB49-4ECA-A6C7-364778FC213A}" dt="2020-06-07T12:48:06.234" v="641"/>
        <pc:sldMkLst>
          <pc:docMk/>
          <pc:sldMk cId="4102285971" sldId="259"/>
        </pc:sldMkLst>
        <pc:spChg chg="mod">
          <ac:chgData name="Miracle Nolasco" userId="5b344c0609e3707e" providerId="LiveId" clId="{E7DE2AD0-FB49-4ECA-A6C7-364778FC213A}" dt="2020-06-07T12:29:28.543" v="310" actId="2711"/>
          <ac:spMkLst>
            <pc:docMk/>
            <pc:sldMk cId="4102285971" sldId="259"/>
            <ac:spMk id="13" creationId="{92D22F97-A823-43E0-BDAA-AEACA7E91A11}"/>
          </ac:spMkLst>
        </pc:spChg>
        <pc:spChg chg="add mod">
          <ac:chgData name="Miracle Nolasco" userId="5b344c0609e3707e" providerId="LiveId" clId="{E7DE2AD0-FB49-4ECA-A6C7-364778FC213A}" dt="2020-06-07T12:43:29.334" v="476" actId="207"/>
          <ac:spMkLst>
            <pc:docMk/>
            <pc:sldMk cId="4102285971" sldId="259"/>
            <ac:spMk id="30" creationId="{731CA702-F182-40F7-A6E3-739BF5E3C389}"/>
          </ac:spMkLst>
        </pc:spChg>
        <pc:spChg chg="add mod">
          <ac:chgData name="Miracle Nolasco" userId="5b344c0609e3707e" providerId="LiveId" clId="{E7DE2AD0-FB49-4ECA-A6C7-364778FC213A}" dt="2020-06-07T12:43:29.334" v="476" actId="207"/>
          <ac:spMkLst>
            <pc:docMk/>
            <pc:sldMk cId="4102285971" sldId="259"/>
            <ac:spMk id="31" creationId="{28DEDE2A-08F8-4CDD-B7A4-EC72CCAD94F8}"/>
          </ac:spMkLst>
        </pc:spChg>
        <pc:spChg chg="add mod">
          <ac:chgData name="Miracle Nolasco" userId="5b344c0609e3707e" providerId="LiveId" clId="{E7DE2AD0-FB49-4ECA-A6C7-364778FC213A}" dt="2020-06-07T12:43:29.334" v="476" actId="207"/>
          <ac:spMkLst>
            <pc:docMk/>
            <pc:sldMk cId="4102285971" sldId="259"/>
            <ac:spMk id="32" creationId="{E18EBB51-FE0C-4874-8966-6420403ECB57}"/>
          </ac:spMkLst>
        </pc:spChg>
        <pc:spChg chg="add mod">
          <ac:chgData name="Miracle Nolasco" userId="5b344c0609e3707e" providerId="LiveId" clId="{E7DE2AD0-FB49-4ECA-A6C7-364778FC213A}" dt="2020-06-07T12:43:29.334" v="476" actId="207"/>
          <ac:spMkLst>
            <pc:docMk/>
            <pc:sldMk cId="4102285971" sldId="259"/>
            <ac:spMk id="33" creationId="{48CFDB7C-022C-4A6B-902E-BE27BA80C634}"/>
          </ac:spMkLst>
        </pc:spChg>
        <pc:grpChg chg="del">
          <ac:chgData name="Miracle Nolasco" userId="5b344c0609e3707e" providerId="LiveId" clId="{E7DE2AD0-FB49-4ECA-A6C7-364778FC213A}" dt="2020-06-07T12:30:05.383" v="314" actId="478"/>
          <ac:grpSpMkLst>
            <pc:docMk/>
            <pc:sldMk cId="4102285971" sldId="259"/>
            <ac:grpSpMk id="11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2:30:05.383" v="314" actId="478"/>
          <ac:grpSpMkLst>
            <pc:docMk/>
            <pc:sldMk cId="4102285971" sldId="259"/>
            <ac:grpSpMk id="17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30:05.383" v="314" actId="478"/>
          <ac:grpSpMkLst>
            <pc:docMk/>
            <pc:sldMk cId="4102285971" sldId="259"/>
            <ac:grpSpMk id="21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30:05.383" v="314" actId="478"/>
          <ac:grpSpMkLst>
            <pc:docMk/>
            <pc:sldMk cId="4102285971" sldId="259"/>
            <ac:grpSpMk id="26" creationId="{00000000-0000-0000-0000-000000000000}"/>
          </ac:grpSpMkLst>
        </pc:grpChg>
        <pc:graphicFrameChg chg="add mod">
          <ac:chgData name="Miracle Nolasco" userId="5b344c0609e3707e" providerId="LiveId" clId="{E7DE2AD0-FB49-4ECA-A6C7-364778FC213A}" dt="2020-06-07T12:48:06.234" v="641"/>
          <ac:graphicFrameMkLst>
            <pc:docMk/>
            <pc:sldMk cId="4102285971" sldId="259"/>
            <ac:graphicFrameMk id="2" creationId="{036310EC-365A-4652-A30E-06219F810DEF}"/>
          </ac:graphicFrameMkLst>
        </pc:graphicFrameChg>
        <pc:picChg chg="add mod">
          <ac:chgData name="Miracle Nolasco" userId="5b344c0609e3707e" providerId="LiveId" clId="{E7DE2AD0-FB49-4ECA-A6C7-364778FC213A}" dt="2020-06-07T12:43:15.084" v="475" actId="1035"/>
          <ac:picMkLst>
            <pc:docMk/>
            <pc:sldMk cId="4102285971" sldId="259"/>
            <ac:picMk id="8" creationId="{55B369FC-9D63-4CE7-ACA3-8D77F61DA27F}"/>
          </ac:picMkLst>
        </pc:picChg>
        <pc:picChg chg="add mod">
          <ac:chgData name="Miracle Nolasco" userId="5b344c0609e3707e" providerId="LiveId" clId="{E7DE2AD0-FB49-4ECA-A6C7-364778FC213A}" dt="2020-06-07T12:43:15.084" v="475" actId="1035"/>
          <ac:picMkLst>
            <pc:docMk/>
            <pc:sldMk cId="4102285971" sldId="259"/>
            <ac:picMk id="37" creationId="{A12B9B77-2F07-496F-B0BE-C89909FCC80F}"/>
          </ac:picMkLst>
        </pc:picChg>
        <pc:picChg chg="add mod">
          <ac:chgData name="Miracle Nolasco" userId="5b344c0609e3707e" providerId="LiveId" clId="{E7DE2AD0-FB49-4ECA-A6C7-364778FC213A}" dt="2020-06-07T12:43:15.084" v="475" actId="1035"/>
          <ac:picMkLst>
            <pc:docMk/>
            <pc:sldMk cId="4102285971" sldId="259"/>
            <ac:picMk id="39" creationId="{88057DC4-A4D8-41C0-BCE5-4FA1E26FCFF8}"/>
          </ac:picMkLst>
        </pc:picChg>
        <pc:picChg chg="add mod">
          <ac:chgData name="Miracle Nolasco" userId="5b344c0609e3707e" providerId="LiveId" clId="{E7DE2AD0-FB49-4ECA-A6C7-364778FC213A}" dt="2020-06-07T12:43:15.084" v="475" actId="1035"/>
          <ac:picMkLst>
            <pc:docMk/>
            <pc:sldMk cId="4102285971" sldId="259"/>
            <ac:picMk id="41" creationId="{A1A66B67-93AA-4203-B36B-F660CDB2113A}"/>
          </ac:picMkLst>
        </pc:picChg>
        <pc:cxnChg chg="add mod">
          <ac:chgData name="Miracle Nolasco" userId="5b344c0609e3707e" providerId="LiveId" clId="{E7DE2AD0-FB49-4ECA-A6C7-364778FC213A}" dt="2020-06-07T12:39:58.893" v="426" actId="554"/>
          <ac:cxnSpMkLst>
            <pc:docMk/>
            <pc:sldMk cId="4102285971" sldId="259"/>
            <ac:cxnSpMk id="6" creationId="{45E9E613-A4E3-4D99-93E8-F8AAE12631E5}"/>
          </ac:cxnSpMkLst>
        </pc:cxnChg>
        <pc:cxnChg chg="add mod">
          <ac:chgData name="Miracle Nolasco" userId="5b344c0609e3707e" providerId="LiveId" clId="{E7DE2AD0-FB49-4ECA-A6C7-364778FC213A}" dt="2020-06-07T12:39:58.893" v="426" actId="554"/>
          <ac:cxnSpMkLst>
            <pc:docMk/>
            <pc:sldMk cId="4102285971" sldId="259"/>
            <ac:cxnSpMk id="34" creationId="{214D48BA-A62F-49B0-B458-1734F5629AAA}"/>
          </ac:cxnSpMkLst>
        </pc:cxnChg>
        <pc:cxnChg chg="add mod">
          <ac:chgData name="Miracle Nolasco" userId="5b344c0609e3707e" providerId="LiveId" clId="{E7DE2AD0-FB49-4ECA-A6C7-364778FC213A}" dt="2020-06-07T12:39:58.893" v="426" actId="554"/>
          <ac:cxnSpMkLst>
            <pc:docMk/>
            <pc:sldMk cId="4102285971" sldId="259"/>
            <ac:cxnSpMk id="35" creationId="{1D925765-8143-4A2B-94B4-EA0CAB1F321B}"/>
          </ac:cxnSpMkLst>
        </pc:cxnChg>
        <pc:cxnChg chg="add mod">
          <ac:chgData name="Miracle Nolasco" userId="5b344c0609e3707e" providerId="LiveId" clId="{E7DE2AD0-FB49-4ECA-A6C7-364778FC213A}" dt="2020-06-07T12:40:03.773" v="434" actId="1038"/>
          <ac:cxnSpMkLst>
            <pc:docMk/>
            <pc:sldMk cId="4102285971" sldId="259"/>
            <ac:cxnSpMk id="36" creationId="{26EE9099-B43C-4E7F-8AC9-F9663CE173AC}"/>
          </ac:cxnSpMkLst>
        </pc:cxnChg>
      </pc:sldChg>
      <pc:sldChg chg="addSp delSp modSp mod">
        <pc:chgData name="Miracle Nolasco" userId="5b344c0609e3707e" providerId="LiveId" clId="{E7DE2AD0-FB49-4ECA-A6C7-364778FC213A}" dt="2020-06-07T13:09:01.275" v="1091" actId="1076"/>
        <pc:sldMkLst>
          <pc:docMk/>
          <pc:sldMk cId="165757192" sldId="264"/>
        </pc:sldMkLst>
        <pc:spChg chg="mod">
          <ac:chgData name="Miracle Nolasco" userId="5b344c0609e3707e" providerId="LiveId" clId="{E7DE2AD0-FB49-4ECA-A6C7-364778FC213A}" dt="2020-06-07T13:08:41.965" v="1087" actId="20577"/>
          <ac:spMkLst>
            <pc:docMk/>
            <pc:sldMk cId="165757192" sldId="264"/>
            <ac:spMk id="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6:03.715" v="1054" actId="2711"/>
          <ac:spMkLst>
            <pc:docMk/>
            <pc:sldMk cId="165757192" sldId="264"/>
            <ac:spMk id="13" creationId="{92D22F97-A823-43E0-BDAA-AEACA7E91A11}"/>
          </ac:spMkLst>
        </pc:spChg>
        <pc:spChg chg="add del mod">
          <ac:chgData name="Miracle Nolasco" userId="5b344c0609e3707e" providerId="LiveId" clId="{E7DE2AD0-FB49-4ECA-A6C7-364778FC213A}" dt="2020-06-07T13:08:26.955" v="1081" actId="478"/>
          <ac:spMkLst>
            <pc:docMk/>
            <pc:sldMk cId="165757192" sldId="264"/>
            <ac:spMk id="14" creationId="{7E29707F-FF54-4050-A5B7-2DDC31787C5C}"/>
          </ac:spMkLst>
        </pc:spChg>
        <pc:spChg chg="add mod">
          <ac:chgData name="Miracle Nolasco" userId="5b344c0609e3707e" providerId="LiveId" clId="{E7DE2AD0-FB49-4ECA-A6C7-364778FC213A}" dt="2020-06-07T13:08:19.925" v="1080" actId="1582"/>
          <ac:spMkLst>
            <pc:docMk/>
            <pc:sldMk cId="165757192" sldId="264"/>
            <ac:spMk id="15" creationId="{7884F49B-8DA6-4ADF-AD62-845EB3F15C82}"/>
          </ac:spMkLst>
        </pc:spChg>
        <pc:picChg chg="mod">
          <ac:chgData name="Miracle Nolasco" userId="5b344c0609e3707e" providerId="LiveId" clId="{E7DE2AD0-FB49-4ECA-A6C7-364778FC213A}" dt="2020-06-07T13:07:42.994" v="1075" actId="1076"/>
          <ac:picMkLst>
            <pc:docMk/>
            <pc:sldMk cId="165757192" sldId="264"/>
            <ac:picMk id="8" creationId="{00000000-0000-0000-0000-000000000000}"/>
          </ac:picMkLst>
        </pc:picChg>
        <pc:cxnChg chg="add mod">
          <ac:chgData name="Miracle Nolasco" userId="5b344c0609e3707e" providerId="LiveId" clId="{E7DE2AD0-FB49-4ECA-A6C7-364778FC213A}" dt="2020-06-07T13:08:54.166" v="1089" actId="208"/>
          <ac:cxnSpMkLst>
            <pc:docMk/>
            <pc:sldMk cId="165757192" sldId="264"/>
            <ac:cxnSpMk id="3" creationId="{72056FB1-7700-42EF-A84B-3545F6365F2E}"/>
          </ac:cxnSpMkLst>
        </pc:cxnChg>
        <pc:cxnChg chg="add mod">
          <ac:chgData name="Miracle Nolasco" userId="5b344c0609e3707e" providerId="LiveId" clId="{E7DE2AD0-FB49-4ECA-A6C7-364778FC213A}" dt="2020-06-07T13:09:01.275" v="1091" actId="1076"/>
          <ac:cxnSpMkLst>
            <pc:docMk/>
            <pc:sldMk cId="165757192" sldId="264"/>
            <ac:cxnSpMk id="16" creationId="{7EA08CEE-3032-4A2C-8257-A53D0C3F6447}"/>
          </ac:cxnSpMkLst>
        </pc:cxnChg>
      </pc:sldChg>
      <pc:sldChg chg="addSp delSp modSp mod delAnim">
        <pc:chgData name="Miracle Nolasco" userId="5b344c0609e3707e" providerId="LiveId" clId="{E7DE2AD0-FB49-4ECA-A6C7-364778FC213A}" dt="2020-06-07T14:29:20.559" v="2313" actId="207"/>
        <pc:sldMkLst>
          <pc:docMk/>
          <pc:sldMk cId="1150290230" sldId="265"/>
        </pc:sldMkLst>
        <pc:spChg chg="add del mod">
          <ac:chgData name="Miracle Nolasco" userId="5b344c0609e3707e" providerId="LiveId" clId="{E7DE2AD0-FB49-4ECA-A6C7-364778FC213A}" dt="2020-06-07T12:57:05.355" v="794" actId="478"/>
          <ac:spMkLst>
            <pc:docMk/>
            <pc:sldMk cId="1150290230" sldId="265"/>
            <ac:spMk id="2" creationId="{5CFEC75D-A01E-4F26-A8BC-9E33D1224875}"/>
          </ac:spMkLst>
        </pc:spChg>
        <pc:spChg chg="add del mod">
          <ac:chgData name="Miracle Nolasco" userId="5b344c0609e3707e" providerId="LiveId" clId="{E7DE2AD0-FB49-4ECA-A6C7-364778FC213A}" dt="2020-06-07T12:57:37.555" v="806" actId="478"/>
          <ac:spMkLst>
            <pc:docMk/>
            <pc:sldMk cId="1150290230" sldId="265"/>
            <ac:spMk id="3" creationId="{B6F2E862-0883-4CFF-BD8E-33FA0CD28ABE}"/>
          </ac:spMkLst>
        </pc:spChg>
        <pc:spChg chg="del">
          <ac:chgData name="Miracle Nolasco" userId="5b344c0609e3707e" providerId="LiveId" clId="{E7DE2AD0-FB49-4ECA-A6C7-364778FC213A}" dt="2020-06-07T12:51:22.904" v="674" actId="478"/>
          <ac:spMkLst>
            <pc:docMk/>
            <pc:sldMk cId="1150290230" sldId="265"/>
            <ac:spMk id="5" creationId="{5C060008-4384-4077-8905-22F535EF0748}"/>
          </ac:spMkLst>
        </pc:spChg>
        <pc:spChg chg="add del mod">
          <ac:chgData name="Miracle Nolasco" userId="5b344c0609e3707e" providerId="LiveId" clId="{E7DE2AD0-FB49-4ECA-A6C7-364778FC213A}" dt="2020-06-07T12:59:55.955" v="853" actId="11529"/>
          <ac:spMkLst>
            <pc:docMk/>
            <pc:sldMk cId="1150290230" sldId="265"/>
            <ac:spMk id="6" creationId="{C1092300-0FAE-44D7-A00E-884DC6B17B10}"/>
          </ac:spMkLst>
        </pc:spChg>
        <pc:spChg chg="mod">
          <ac:chgData name="Miracle Nolasco" userId="5b344c0609e3707e" providerId="LiveId" clId="{E7DE2AD0-FB49-4ECA-A6C7-364778FC213A}" dt="2020-06-07T12:48:29.763" v="645" actId="3064"/>
          <ac:spMkLst>
            <pc:docMk/>
            <pc:sldMk cId="1150290230" sldId="265"/>
            <ac:spMk id="13" creationId="{92D22F97-A823-43E0-BDAA-AEACA7E91A11}"/>
          </ac:spMkLst>
        </pc:spChg>
        <pc:spChg chg="mod">
          <ac:chgData name="Miracle Nolasco" userId="5b344c0609e3707e" providerId="LiveId" clId="{E7DE2AD0-FB49-4ECA-A6C7-364778FC213A}" dt="2020-06-07T12:50:41.474" v="670" actId="2711"/>
          <ac:spMkLst>
            <pc:docMk/>
            <pc:sldMk cId="1150290230" sldId="265"/>
            <ac:spMk id="18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5:18.215" v="1047" actId="207"/>
          <ac:spMkLst>
            <pc:docMk/>
            <pc:sldMk cId="1150290230" sldId="265"/>
            <ac:spMk id="20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5:18.215" v="1047" actId="207"/>
          <ac:spMkLst>
            <pc:docMk/>
            <pc:sldMk cId="1150290230" sldId="265"/>
            <ac:spMk id="2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5:18.215" v="1047" actId="207"/>
          <ac:spMkLst>
            <pc:docMk/>
            <pc:sldMk cId="1150290230" sldId="265"/>
            <ac:spMk id="22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5:18.215" v="1047" actId="207"/>
          <ac:spMkLst>
            <pc:docMk/>
            <pc:sldMk cId="1150290230" sldId="265"/>
            <ac:spMk id="23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4:29:20.559" v="2313" actId="207"/>
          <ac:spMkLst>
            <pc:docMk/>
            <pc:sldMk cId="1150290230" sldId="265"/>
            <ac:spMk id="28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50:06.234" v="664"/>
          <ac:spMkLst>
            <pc:docMk/>
            <pc:sldMk cId="1150290230" sldId="265"/>
            <ac:spMk id="34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01:39.794" v="940" actId="478"/>
          <ac:spMkLst>
            <pc:docMk/>
            <pc:sldMk cId="1150290230" sldId="265"/>
            <ac:spMk id="42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2:51:30.564" v="675"/>
          <ac:spMkLst>
            <pc:docMk/>
            <pc:sldMk cId="1150290230" sldId="265"/>
            <ac:spMk id="57" creationId="{4AFF5BCC-87E2-4DF0-87E0-33E0905458B3}"/>
          </ac:spMkLst>
        </pc:spChg>
        <pc:spChg chg="add del mod">
          <ac:chgData name="Miracle Nolasco" userId="5b344c0609e3707e" providerId="LiveId" clId="{E7DE2AD0-FB49-4ECA-A6C7-364778FC213A}" dt="2020-06-07T13:02:20.795" v="962" actId="554"/>
          <ac:spMkLst>
            <pc:docMk/>
            <pc:sldMk cId="1150290230" sldId="265"/>
            <ac:spMk id="59" creationId="{9C28CB9C-E9A6-462B-B42C-A64C9CEA8040}"/>
          </ac:spMkLst>
        </pc:spChg>
        <pc:spChg chg="add mod">
          <ac:chgData name="Miracle Nolasco" userId="5b344c0609e3707e" providerId="LiveId" clId="{E7DE2AD0-FB49-4ECA-A6C7-364778FC213A}" dt="2020-06-07T13:02:45.865" v="997" actId="20577"/>
          <ac:spMkLst>
            <pc:docMk/>
            <pc:sldMk cId="1150290230" sldId="265"/>
            <ac:spMk id="60" creationId="{B66ECAFC-07D5-44D7-B9F9-D2C91F98D1B6}"/>
          </ac:spMkLst>
        </pc:spChg>
        <pc:spChg chg="add mod">
          <ac:chgData name="Miracle Nolasco" userId="5b344c0609e3707e" providerId="LiveId" clId="{E7DE2AD0-FB49-4ECA-A6C7-364778FC213A}" dt="2020-06-07T13:02:20.795" v="962" actId="554"/>
          <ac:spMkLst>
            <pc:docMk/>
            <pc:sldMk cId="1150290230" sldId="265"/>
            <ac:spMk id="61" creationId="{7C6A3711-B147-49A5-B54E-642AF4C04A2B}"/>
          </ac:spMkLst>
        </pc:spChg>
        <pc:spChg chg="mod">
          <ac:chgData name="Miracle Nolasco" userId="5b344c0609e3707e" providerId="LiveId" clId="{E7DE2AD0-FB49-4ECA-A6C7-364778FC213A}" dt="2020-06-07T13:02:20.795" v="962" actId="554"/>
          <ac:spMkLst>
            <pc:docMk/>
            <pc:sldMk cId="1150290230" sldId="265"/>
            <ac:spMk id="63" creationId="{F43A8188-C0E8-451D-B06B-5271D2629448}"/>
          </ac:spMkLst>
        </pc:spChg>
        <pc:spChg chg="mod">
          <ac:chgData name="Miracle Nolasco" userId="5b344c0609e3707e" providerId="LiveId" clId="{E7DE2AD0-FB49-4ECA-A6C7-364778FC213A}" dt="2020-06-07T13:02:53.995" v="1009" actId="20577"/>
          <ac:spMkLst>
            <pc:docMk/>
            <pc:sldMk cId="1150290230" sldId="265"/>
            <ac:spMk id="64" creationId="{91286BD8-F868-4C95-B92F-4269723F415C}"/>
          </ac:spMkLst>
        </pc:spChg>
        <pc:spChg chg="mod">
          <ac:chgData name="Miracle Nolasco" userId="5b344c0609e3707e" providerId="LiveId" clId="{E7DE2AD0-FB49-4ECA-A6C7-364778FC213A}" dt="2020-06-07T13:02:20.795" v="962" actId="554"/>
          <ac:spMkLst>
            <pc:docMk/>
            <pc:sldMk cId="1150290230" sldId="265"/>
            <ac:spMk id="65" creationId="{7203C5F6-E6F3-4667-8290-98CEA0D67FE7}"/>
          </ac:spMkLst>
        </pc:spChg>
        <pc:spChg chg="mod">
          <ac:chgData name="Miracle Nolasco" userId="5b344c0609e3707e" providerId="LiveId" clId="{E7DE2AD0-FB49-4ECA-A6C7-364778FC213A}" dt="2020-06-07T13:02:13.254" v="958" actId="554"/>
          <ac:spMkLst>
            <pc:docMk/>
            <pc:sldMk cId="1150290230" sldId="265"/>
            <ac:spMk id="67" creationId="{1E7D1DF3-A263-414F-BA60-E896D467CF40}"/>
          </ac:spMkLst>
        </pc:spChg>
        <pc:spChg chg="mod">
          <ac:chgData name="Miracle Nolasco" userId="5b344c0609e3707e" providerId="LiveId" clId="{E7DE2AD0-FB49-4ECA-A6C7-364778FC213A}" dt="2020-06-07T13:02:58.195" v="1019" actId="20577"/>
          <ac:spMkLst>
            <pc:docMk/>
            <pc:sldMk cId="1150290230" sldId="265"/>
            <ac:spMk id="68" creationId="{C5D8F44C-426F-404C-BB33-B8F0AAFF304F}"/>
          </ac:spMkLst>
        </pc:spChg>
        <pc:spChg chg="mod">
          <ac:chgData name="Miracle Nolasco" userId="5b344c0609e3707e" providerId="LiveId" clId="{E7DE2AD0-FB49-4ECA-A6C7-364778FC213A}" dt="2020-06-07T13:02:13.254" v="958" actId="554"/>
          <ac:spMkLst>
            <pc:docMk/>
            <pc:sldMk cId="1150290230" sldId="265"/>
            <ac:spMk id="69" creationId="{02B6A893-C285-4358-B67C-B1B551843B35}"/>
          </ac:spMkLst>
        </pc:spChg>
        <pc:spChg chg="mod">
          <ac:chgData name="Miracle Nolasco" userId="5b344c0609e3707e" providerId="LiveId" clId="{E7DE2AD0-FB49-4ECA-A6C7-364778FC213A}" dt="2020-06-07T13:02:13.254" v="958" actId="554"/>
          <ac:spMkLst>
            <pc:docMk/>
            <pc:sldMk cId="1150290230" sldId="265"/>
            <ac:spMk id="71" creationId="{C22C9CE2-A36E-458A-A4FE-FBCF511B88A5}"/>
          </ac:spMkLst>
        </pc:spChg>
        <pc:spChg chg="mod">
          <ac:chgData name="Miracle Nolasco" userId="5b344c0609e3707e" providerId="LiveId" clId="{E7DE2AD0-FB49-4ECA-A6C7-364778FC213A}" dt="2020-06-07T13:03:03.005" v="1028" actId="20577"/>
          <ac:spMkLst>
            <pc:docMk/>
            <pc:sldMk cId="1150290230" sldId="265"/>
            <ac:spMk id="72" creationId="{16F83E28-0F93-4771-95D4-1440E7E20F16}"/>
          </ac:spMkLst>
        </pc:spChg>
        <pc:spChg chg="mod">
          <ac:chgData name="Miracle Nolasco" userId="5b344c0609e3707e" providerId="LiveId" clId="{E7DE2AD0-FB49-4ECA-A6C7-364778FC213A}" dt="2020-06-07T13:02:13.254" v="958" actId="554"/>
          <ac:spMkLst>
            <pc:docMk/>
            <pc:sldMk cId="1150290230" sldId="265"/>
            <ac:spMk id="73" creationId="{586F406B-7E5E-472B-92BF-67AC3D5AE60B}"/>
          </ac:spMkLst>
        </pc:spChg>
        <pc:grpChg chg="add mod">
          <ac:chgData name="Miracle Nolasco" userId="5b344c0609e3707e" providerId="LiveId" clId="{E7DE2AD0-FB49-4ECA-A6C7-364778FC213A}" dt="2020-06-07T13:02:31.505" v="985" actId="1036"/>
          <ac:grpSpMkLst>
            <pc:docMk/>
            <pc:sldMk cId="1150290230" sldId="265"/>
            <ac:grpSpMk id="7" creationId="{B9E879E2-4669-49A1-8DF2-73F0175DA1E9}"/>
          </ac:grpSpMkLst>
        </pc:grpChg>
        <pc:grpChg chg="mod">
          <ac:chgData name="Miracle Nolasco" userId="5b344c0609e3707e" providerId="LiveId" clId="{E7DE2AD0-FB49-4ECA-A6C7-364778FC213A}" dt="2020-06-07T12:49:33.077" v="656" actId="1076"/>
          <ac:grpSpMkLst>
            <pc:docMk/>
            <pc:sldMk cId="1150290230" sldId="265"/>
            <ac:grpSpMk id="11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01:15.704" v="913" actId="478"/>
          <ac:grpSpMkLst>
            <pc:docMk/>
            <pc:sldMk cId="1150290230" sldId="265"/>
            <ac:grpSpMk id="29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00:19.964" v="861" actId="478"/>
          <ac:grpSpMkLst>
            <pc:docMk/>
            <pc:sldMk cId="1150290230" sldId="265"/>
            <ac:grpSpMk id="33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02:00.325" v="956" actId="478"/>
          <ac:grpSpMkLst>
            <pc:docMk/>
            <pc:sldMk cId="1150290230" sldId="265"/>
            <ac:grpSpMk id="37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01:41.474" v="942" actId="478"/>
          <ac:grpSpMkLst>
            <pc:docMk/>
            <pc:sldMk cId="1150290230" sldId="265"/>
            <ac:grpSpMk id="41" creationId="{00000000-0000-0000-0000-000000000000}"/>
          </ac:grpSpMkLst>
        </pc:grpChg>
        <pc:grpChg chg="mod">
          <ac:chgData name="Miracle Nolasco" userId="5b344c0609e3707e" providerId="LiveId" clId="{E7DE2AD0-FB49-4ECA-A6C7-364778FC213A}" dt="2020-06-07T12:50:28.854" v="667" actId="1076"/>
          <ac:grpSpMkLst>
            <pc:docMk/>
            <pc:sldMk cId="1150290230" sldId="265"/>
            <ac:grpSpMk id="46" creationId="{00000000-0000-0000-0000-000000000000}"/>
          </ac:grpSpMkLst>
        </pc:grpChg>
        <pc:grpChg chg="add mod">
          <ac:chgData name="Miracle Nolasco" userId="5b344c0609e3707e" providerId="LiveId" clId="{E7DE2AD0-FB49-4ECA-A6C7-364778FC213A}" dt="2020-06-07T13:02:36.945" v="986" actId="1076"/>
          <ac:grpSpMkLst>
            <pc:docMk/>
            <pc:sldMk cId="1150290230" sldId="265"/>
            <ac:grpSpMk id="62" creationId="{62759112-1B39-4112-BDBA-8EB3C45F0BFF}"/>
          </ac:grpSpMkLst>
        </pc:grpChg>
        <pc:grpChg chg="add mod">
          <ac:chgData name="Miracle Nolasco" userId="5b344c0609e3707e" providerId="LiveId" clId="{E7DE2AD0-FB49-4ECA-A6C7-364778FC213A}" dt="2020-06-07T13:02:15.414" v="961" actId="1036"/>
          <ac:grpSpMkLst>
            <pc:docMk/>
            <pc:sldMk cId="1150290230" sldId="265"/>
            <ac:grpSpMk id="66" creationId="{5FF6E81A-75F1-45EF-B432-79C8393C1B24}"/>
          </ac:grpSpMkLst>
        </pc:grpChg>
        <pc:grpChg chg="add mod">
          <ac:chgData name="Miracle Nolasco" userId="5b344c0609e3707e" providerId="LiveId" clId="{E7DE2AD0-FB49-4ECA-A6C7-364778FC213A}" dt="2020-06-07T13:02:15.414" v="961" actId="1036"/>
          <ac:grpSpMkLst>
            <pc:docMk/>
            <pc:sldMk cId="1150290230" sldId="265"/>
            <ac:grpSpMk id="70" creationId="{9B175070-6E06-4CD6-A138-83DC66909AA7}"/>
          </ac:grpSpMkLst>
        </pc:grpChg>
        <pc:picChg chg="add mod">
          <ac:chgData name="Miracle Nolasco" userId="5b344c0609e3707e" providerId="LiveId" clId="{E7DE2AD0-FB49-4ECA-A6C7-364778FC213A}" dt="2020-06-07T13:04:46.065" v="1042" actId="207"/>
          <ac:picMkLst>
            <pc:docMk/>
            <pc:sldMk cId="1150290230" sldId="265"/>
            <ac:picMk id="9" creationId="{4BB1613E-37DB-46CF-8341-089270648C4C}"/>
          </ac:picMkLst>
        </pc:picChg>
        <pc:picChg chg="add mod">
          <ac:chgData name="Miracle Nolasco" userId="5b344c0609e3707e" providerId="LiveId" clId="{E7DE2AD0-FB49-4ECA-A6C7-364778FC213A}" dt="2020-06-07T13:04:46.065" v="1042" actId="207"/>
          <ac:picMkLst>
            <pc:docMk/>
            <pc:sldMk cId="1150290230" sldId="265"/>
            <ac:picMk id="74" creationId="{4794B281-C158-4743-B6E4-5AEFB5B3144D}"/>
          </ac:picMkLst>
        </pc:picChg>
        <pc:picChg chg="add mod">
          <ac:chgData name="Miracle Nolasco" userId="5b344c0609e3707e" providerId="LiveId" clId="{E7DE2AD0-FB49-4ECA-A6C7-364778FC213A}" dt="2020-06-07T13:04:46.065" v="1042" actId="207"/>
          <ac:picMkLst>
            <pc:docMk/>
            <pc:sldMk cId="1150290230" sldId="265"/>
            <ac:picMk id="76" creationId="{0B1DDC75-7046-4DB0-8162-42D7B478E7E7}"/>
          </ac:picMkLst>
        </pc:picChg>
        <pc:picChg chg="add mod">
          <ac:chgData name="Miracle Nolasco" userId="5b344c0609e3707e" providerId="LiveId" clId="{E7DE2AD0-FB49-4ECA-A6C7-364778FC213A}" dt="2020-06-07T13:04:46.065" v="1042" actId="207"/>
          <ac:picMkLst>
            <pc:docMk/>
            <pc:sldMk cId="1150290230" sldId="265"/>
            <ac:picMk id="78" creationId="{EC76A9EA-C120-42A4-825F-61736DB80945}"/>
          </ac:picMkLst>
        </pc:picChg>
        <pc:cxnChg chg="del">
          <ac:chgData name="Miracle Nolasco" userId="5b344c0609e3707e" providerId="LiveId" clId="{E7DE2AD0-FB49-4ECA-A6C7-364778FC213A}" dt="2020-06-07T12:51:22.904" v="674" actId="478"/>
          <ac:cxnSpMkLst>
            <pc:docMk/>
            <pc:sldMk cId="1150290230" sldId="265"/>
            <ac:cxnSpMk id="12" creationId="{8BDA8CD0-D26B-423C-846E-485DE5AE7AAD}"/>
          </ac:cxnSpMkLst>
        </pc:cxnChg>
        <pc:cxnChg chg="mod">
          <ac:chgData name="Miracle Nolasco" userId="5b344c0609e3707e" providerId="LiveId" clId="{E7DE2AD0-FB49-4ECA-A6C7-364778FC213A}" dt="2020-06-07T13:05:13.535" v="1046" actId="1076"/>
          <ac:cxnSpMkLst>
            <pc:docMk/>
            <pc:sldMk cId="1150290230" sldId="265"/>
            <ac:cxnSpMk id="24" creationId="{00000000-0000-0000-0000-000000000000}"/>
          </ac:cxnSpMkLst>
        </pc:cxnChg>
        <pc:cxnChg chg="mod">
          <ac:chgData name="Miracle Nolasco" userId="5b344c0609e3707e" providerId="LiveId" clId="{E7DE2AD0-FB49-4ECA-A6C7-364778FC213A}" dt="2020-06-07T13:05:13.535" v="1046" actId="1076"/>
          <ac:cxnSpMkLst>
            <pc:docMk/>
            <pc:sldMk cId="1150290230" sldId="265"/>
            <ac:cxnSpMk id="25" creationId="{00000000-0000-0000-0000-000000000000}"/>
          </ac:cxnSpMkLst>
        </pc:cxnChg>
        <pc:cxnChg chg="mod">
          <ac:chgData name="Miracle Nolasco" userId="5b344c0609e3707e" providerId="LiveId" clId="{E7DE2AD0-FB49-4ECA-A6C7-364778FC213A}" dt="2020-06-07T13:05:13.535" v="1046" actId="1076"/>
          <ac:cxnSpMkLst>
            <pc:docMk/>
            <pc:sldMk cId="1150290230" sldId="265"/>
            <ac:cxnSpMk id="26" creationId="{00000000-0000-0000-0000-000000000000}"/>
          </ac:cxnSpMkLst>
        </pc:cxnChg>
        <pc:cxnChg chg="add mod">
          <ac:chgData name="Miracle Nolasco" userId="5b344c0609e3707e" providerId="LiveId" clId="{E7DE2AD0-FB49-4ECA-A6C7-364778FC213A}" dt="2020-06-07T12:51:30.564" v="675"/>
          <ac:cxnSpMkLst>
            <pc:docMk/>
            <pc:sldMk cId="1150290230" sldId="265"/>
            <ac:cxnSpMk id="58" creationId="{722A8AB7-8948-4F1E-AEE0-610243DABA83}"/>
          </ac:cxnSpMkLst>
        </pc:cxnChg>
      </pc:sldChg>
      <pc:sldChg chg="addSp delSp modSp mod">
        <pc:chgData name="Miracle Nolasco" userId="5b344c0609e3707e" providerId="LiveId" clId="{E7DE2AD0-FB49-4ECA-A6C7-364778FC213A}" dt="2020-06-07T13:51:36.667" v="1620" actId="1038"/>
        <pc:sldMkLst>
          <pc:docMk/>
          <pc:sldMk cId="4243380458" sldId="266"/>
        </pc:sldMkLst>
        <pc:spChg chg="add del mod ord">
          <ac:chgData name="Miracle Nolasco" userId="5b344c0609e3707e" providerId="LiveId" clId="{E7DE2AD0-FB49-4ECA-A6C7-364778FC213A}" dt="2020-06-07T13:15:04.425" v="1230" actId="478"/>
          <ac:spMkLst>
            <pc:docMk/>
            <pc:sldMk cId="4243380458" sldId="266"/>
            <ac:spMk id="2" creationId="{8EFEAAC0-9F2A-4922-9427-AFDD4D11B354}"/>
          </ac:spMkLst>
        </pc:spChg>
        <pc:spChg chg="mod">
          <ac:chgData name="Miracle Nolasco" userId="5b344c0609e3707e" providerId="LiveId" clId="{E7DE2AD0-FB49-4ECA-A6C7-364778FC213A}" dt="2020-06-07T13:15:14.555" v="1233" actId="3064"/>
          <ac:spMkLst>
            <pc:docMk/>
            <pc:sldMk cId="4243380458" sldId="266"/>
            <ac:spMk id="13" creationId="{92D22F97-A823-43E0-BDAA-AEACA7E91A11}"/>
          </ac:spMkLst>
        </pc:spChg>
        <pc:picChg chg="add mod">
          <ac:chgData name="Miracle Nolasco" userId="5b344c0609e3707e" providerId="LiveId" clId="{E7DE2AD0-FB49-4ECA-A6C7-364778FC213A}" dt="2020-06-07T13:51:36.667" v="1620" actId="1038"/>
          <ac:picMkLst>
            <pc:docMk/>
            <pc:sldMk cId="4243380458" sldId="266"/>
            <ac:picMk id="6" creationId="{12561D40-61C4-4A2D-AF0F-A8D98E5E624F}"/>
          </ac:picMkLst>
        </pc:picChg>
        <pc:picChg chg="mod">
          <ac:chgData name="Miracle Nolasco" userId="5b344c0609e3707e" providerId="LiveId" clId="{E7DE2AD0-FB49-4ECA-A6C7-364778FC213A}" dt="2020-06-07T13:15:42.026" v="1239" actId="1076"/>
          <ac:picMkLst>
            <pc:docMk/>
            <pc:sldMk cId="4243380458" sldId="266"/>
            <ac:picMk id="9" creationId="{00000000-0000-0000-0000-000000000000}"/>
          </ac:picMkLst>
        </pc:picChg>
        <pc:picChg chg="mod">
          <ac:chgData name="Miracle Nolasco" userId="5b344c0609e3707e" providerId="LiveId" clId="{E7DE2AD0-FB49-4ECA-A6C7-364778FC213A}" dt="2020-06-07T13:15:42.026" v="1239" actId="1076"/>
          <ac:picMkLst>
            <pc:docMk/>
            <pc:sldMk cId="4243380458" sldId="266"/>
            <ac:picMk id="11" creationId="{00000000-0000-0000-0000-000000000000}"/>
          </ac:picMkLst>
        </pc:picChg>
        <pc:picChg chg="mod">
          <ac:chgData name="Miracle Nolasco" userId="5b344c0609e3707e" providerId="LiveId" clId="{E7DE2AD0-FB49-4ECA-A6C7-364778FC213A}" dt="2020-06-07T13:15:42.026" v="1239" actId="1076"/>
          <ac:picMkLst>
            <pc:docMk/>
            <pc:sldMk cId="4243380458" sldId="266"/>
            <ac:picMk id="14" creationId="{00000000-0000-0000-0000-000000000000}"/>
          </ac:picMkLst>
        </pc:picChg>
      </pc:sldChg>
      <pc:sldChg chg="addSp delSp modSp add del mod setBg delDesignElem">
        <pc:chgData name="Miracle Nolasco" userId="5b344c0609e3707e" providerId="LiveId" clId="{E7DE2AD0-FB49-4ECA-A6C7-364778FC213A}" dt="2020-06-07T14:31:20.239" v="2475" actId="20577"/>
        <pc:sldMkLst>
          <pc:docMk/>
          <pc:sldMk cId="3139088639" sldId="268"/>
        </pc:sldMkLst>
        <pc:spChg chg="mod">
          <ac:chgData name="Miracle Nolasco" userId="5b344c0609e3707e" providerId="LiveId" clId="{E7DE2AD0-FB49-4ECA-A6C7-364778FC213A}" dt="2020-06-07T14:25:04.969" v="2009"/>
          <ac:spMkLst>
            <pc:docMk/>
            <pc:sldMk cId="3139088639" sldId="268"/>
            <ac:spMk id="2" creationId="{6BE28675-3F86-412F-81A4-4D5DC18A36AB}"/>
          </ac:spMkLst>
        </pc:spChg>
        <pc:spChg chg="mod">
          <ac:chgData name="Miracle Nolasco" userId="5b344c0609e3707e" providerId="LiveId" clId="{E7DE2AD0-FB49-4ECA-A6C7-364778FC213A}" dt="2020-06-07T14:31:20.239" v="2475" actId="20577"/>
          <ac:spMkLst>
            <pc:docMk/>
            <pc:sldMk cId="3139088639" sldId="268"/>
            <ac:spMk id="13" creationId="{5047693B-F45D-4E8A-AF0E-D5132D5B2F55}"/>
          </ac:spMkLst>
        </pc:spChg>
        <pc:spChg chg="add del">
          <ac:chgData name="Miracle Nolasco" userId="5b344c0609e3707e" providerId="LiveId" clId="{E7DE2AD0-FB49-4ECA-A6C7-364778FC213A}" dt="2020-06-07T14:25:04.969" v="2009"/>
          <ac:spMkLst>
            <pc:docMk/>
            <pc:sldMk cId="3139088639" sldId="268"/>
            <ac:spMk id="18" creationId="{26B4480E-B7FF-4481-890E-043A69AE6FE2}"/>
          </ac:spMkLst>
        </pc:spChg>
        <pc:spChg chg="add del">
          <ac:chgData name="Miracle Nolasco" userId="5b344c0609e3707e" providerId="LiveId" clId="{E7DE2AD0-FB49-4ECA-A6C7-364778FC213A}" dt="2020-06-07T14:25:04.969" v="2009"/>
          <ac:spMkLst>
            <pc:docMk/>
            <pc:sldMk cId="3139088639" sldId="268"/>
            <ac:spMk id="20" creationId="{64C13BAB-7C00-4D21-A857-E3D41C0A2A66}"/>
          </ac:spMkLst>
        </pc:spChg>
        <pc:spChg chg="add del">
          <ac:chgData name="Miracle Nolasco" userId="5b344c0609e3707e" providerId="LiveId" clId="{E7DE2AD0-FB49-4ECA-A6C7-364778FC213A}" dt="2020-06-07T14:25:04.969" v="2009"/>
          <ac:spMkLst>
            <pc:docMk/>
            <pc:sldMk cId="3139088639" sldId="268"/>
            <ac:spMk id="22" creationId="{1F1FF39A-AC3C-4066-9D4C-519AA22812EA}"/>
          </ac:spMkLst>
        </pc:spChg>
      </pc:sldChg>
      <pc:sldChg chg="addSp delSp modSp mod">
        <pc:chgData name="Miracle Nolasco" userId="5b344c0609e3707e" providerId="LiveId" clId="{E7DE2AD0-FB49-4ECA-A6C7-364778FC213A}" dt="2020-06-07T13:14:00.835" v="1198" actId="20577"/>
        <pc:sldMkLst>
          <pc:docMk/>
          <pc:sldMk cId="2159544864" sldId="283"/>
        </pc:sldMkLst>
        <pc:spChg chg="add mod ord">
          <ac:chgData name="Miracle Nolasco" userId="5b344c0609e3707e" providerId="LiveId" clId="{E7DE2AD0-FB49-4ECA-A6C7-364778FC213A}" dt="2020-06-07T13:11:31.375" v="1142" actId="14100"/>
          <ac:spMkLst>
            <pc:docMk/>
            <pc:sldMk cId="2159544864" sldId="283"/>
            <ac:spMk id="2" creationId="{C1733FD2-74A1-4DC5-9A1D-64A9E2A97361}"/>
          </ac:spMkLst>
        </pc:spChg>
        <pc:spChg chg="add mod">
          <ac:chgData name="Miracle Nolasco" userId="5b344c0609e3707e" providerId="LiveId" clId="{E7DE2AD0-FB49-4ECA-A6C7-364778FC213A}" dt="2020-06-07T13:14:00.835" v="1198" actId="20577"/>
          <ac:spMkLst>
            <pc:docMk/>
            <pc:sldMk cId="2159544864" sldId="283"/>
            <ac:spMk id="3" creationId="{8CB598C4-4FF8-4109-8301-46F316A91A98}"/>
          </ac:spMkLst>
        </pc:spChg>
        <pc:spChg chg="mod">
          <ac:chgData name="Miracle Nolasco" userId="5b344c0609e3707e" providerId="LiveId" clId="{E7DE2AD0-FB49-4ECA-A6C7-364778FC213A}" dt="2020-06-07T13:09:18.095" v="1094" actId="3064"/>
          <ac:spMkLst>
            <pc:docMk/>
            <pc:sldMk cId="2159544864" sldId="283"/>
            <ac:spMk id="13" creationId="{92D22F97-A823-43E0-BDAA-AEACA7E91A11}"/>
          </ac:spMkLst>
        </pc:spChg>
        <pc:spChg chg="add mod">
          <ac:chgData name="Miracle Nolasco" userId="5b344c0609e3707e" providerId="LiveId" clId="{E7DE2AD0-FB49-4ECA-A6C7-364778FC213A}" dt="2020-06-07T13:10:40.765" v="1114" actId="1076"/>
          <ac:spMkLst>
            <pc:docMk/>
            <pc:sldMk cId="2159544864" sldId="283"/>
            <ac:spMk id="14" creationId="{3776B558-7F3F-4788-A7EB-4813F37AEFC7}"/>
          </ac:spMkLst>
        </pc:spChg>
        <pc:spChg chg="add mod ord">
          <ac:chgData name="Miracle Nolasco" userId="5b344c0609e3707e" providerId="LiveId" clId="{E7DE2AD0-FB49-4ECA-A6C7-364778FC213A}" dt="2020-06-07T13:11:14.265" v="1126" actId="167"/>
          <ac:spMkLst>
            <pc:docMk/>
            <pc:sldMk cId="2159544864" sldId="283"/>
            <ac:spMk id="17" creationId="{729CDDE2-43E5-4923-B4F7-E89F47B2369A}"/>
          </ac:spMkLst>
        </pc:spChg>
        <pc:spChg chg="del">
          <ac:chgData name="Miracle Nolasco" userId="5b344c0609e3707e" providerId="LiveId" clId="{E7DE2AD0-FB49-4ECA-A6C7-364778FC213A}" dt="2020-06-07T13:10:12.955" v="1106" actId="478"/>
          <ac:spMkLst>
            <pc:docMk/>
            <pc:sldMk cId="2159544864" sldId="283"/>
            <ac:spMk id="1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09:39.936" v="1099" actId="1076"/>
          <ac:spMkLst>
            <pc:docMk/>
            <pc:sldMk cId="2159544864" sldId="283"/>
            <ac:spMk id="20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13:36.465" v="1185" actId="207"/>
          <ac:spMkLst>
            <pc:docMk/>
            <pc:sldMk cId="2159544864" sldId="283"/>
            <ac:spMk id="21" creationId="{00000000-0000-0000-0000-000000000000}"/>
          </ac:spMkLst>
        </pc:spChg>
        <pc:picChg chg="mod">
          <ac:chgData name="Miracle Nolasco" userId="5b344c0609e3707e" providerId="LiveId" clId="{E7DE2AD0-FB49-4ECA-A6C7-364778FC213A}" dt="2020-06-07T13:11:21.965" v="1140" actId="1036"/>
          <ac:picMkLst>
            <pc:docMk/>
            <pc:sldMk cId="2159544864" sldId="283"/>
            <ac:picMk id="18" creationId="{00000000-0000-0000-0000-000000000000}"/>
          </ac:picMkLst>
        </pc:picChg>
        <pc:cxnChg chg="add del mod">
          <ac:chgData name="Miracle Nolasco" userId="5b344c0609e3707e" providerId="LiveId" clId="{E7DE2AD0-FB49-4ECA-A6C7-364778FC213A}" dt="2020-06-07T13:10:26.685" v="1110" actId="478"/>
          <ac:cxnSpMkLst>
            <pc:docMk/>
            <pc:sldMk cId="2159544864" sldId="283"/>
            <ac:cxnSpMk id="15" creationId="{39AE8C42-1E85-473A-86D6-A05684AFF5E8}"/>
          </ac:cxnSpMkLst>
        </pc:cxnChg>
        <pc:cxnChg chg="add del mod">
          <ac:chgData name="Miracle Nolasco" userId="5b344c0609e3707e" providerId="LiveId" clId="{E7DE2AD0-FB49-4ECA-A6C7-364778FC213A}" dt="2020-06-07T13:10:24.895" v="1109" actId="478"/>
          <ac:cxnSpMkLst>
            <pc:docMk/>
            <pc:sldMk cId="2159544864" sldId="283"/>
            <ac:cxnSpMk id="16" creationId="{95727404-62DA-466C-B0D6-B29FD3B8C199}"/>
          </ac:cxnSpMkLst>
        </pc:cxnChg>
      </pc:sldChg>
      <pc:sldChg chg="addSp delSp modSp mod">
        <pc:chgData name="Miracle Nolasco" userId="5b344c0609e3707e" providerId="LiveId" clId="{E7DE2AD0-FB49-4ECA-A6C7-364778FC213A}" dt="2020-06-07T13:51:28.667" v="1613" actId="1038"/>
        <pc:sldMkLst>
          <pc:docMk/>
          <pc:sldMk cId="1926801643" sldId="284"/>
        </pc:sldMkLst>
        <pc:spChg chg="mod">
          <ac:chgData name="Miracle Nolasco" userId="5b344c0609e3707e" providerId="LiveId" clId="{E7DE2AD0-FB49-4ECA-A6C7-364778FC213A}" dt="2020-06-07T13:23:54.496" v="1321" actId="1076"/>
          <ac:spMkLst>
            <pc:docMk/>
            <pc:sldMk cId="1926801643" sldId="284"/>
            <ac:spMk id="4" creationId="{E506F758-FE44-4956-A7A6-683BC2655B2F}"/>
          </ac:spMkLst>
        </pc:spChg>
        <pc:spChg chg="add mod ord">
          <ac:chgData name="Miracle Nolasco" userId="5b344c0609e3707e" providerId="LiveId" clId="{E7DE2AD0-FB49-4ECA-A6C7-364778FC213A}" dt="2020-06-07T13:21:58.986" v="1278" actId="1076"/>
          <ac:spMkLst>
            <pc:docMk/>
            <pc:sldMk cId="1926801643" sldId="284"/>
            <ac:spMk id="6" creationId="{42ADC8CF-27EB-4A72-9ABD-DC7BEC54EAFB}"/>
          </ac:spMkLst>
        </pc:spChg>
        <pc:spChg chg="add mod">
          <ac:chgData name="Miracle Nolasco" userId="5b344c0609e3707e" providerId="LiveId" clId="{E7DE2AD0-FB49-4ECA-A6C7-364778FC213A}" dt="2020-06-07T13:25:27.196" v="1366" actId="1036"/>
          <ac:spMkLst>
            <pc:docMk/>
            <pc:sldMk cId="1926801643" sldId="284"/>
            <ac:spMk id="11" creationId="{79FE1ABE-E326-4C00-9E6A-94E296C1A28F}"/>
          </ac:spMkLst>
        </pc:spChg>
        <pc:spChg chg="mod">
          <ac:chgData name="Miracle Nolasco" userId="5b344c0609e3707e" providerId="LiveId" clId="{E7DE2AD0-FB49-4ECA-A6C7-364778FC213A}" dt="2020-06-07T13:15:54.595" v="1242" actId="3064"/>
          <ac:spMkLst>
            <pc:docMk/>
            <pc:sldMk cId="1926801643" sldId="284"/>
            <ac:spMk id="13" creationId="{92D22F97-A823-43E0-BDAA-AEACA7E91A11}"/>
          </ac:spMkLst>
        </pc:spChg>
        <pc:spChg chg="del">
          <ac:chgData name="Miracle Nolasco" userId="5b344c0609e3707e" providerId="LiveId" clId="{E7DE2AD0-FB49-4ECA-A6C7-364778FC213A}" dt="2020-06-07T13:16:12.376" v="1246" actId="478"/>
          <ac:spMkLst>
            <pc:docMk/>
            <pc:sldMk cId="1926801643" sldId="284"/>
            <ac:spMk id="14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38:53.756" v="1499" actId="1076"/>
          <ac:spMkLst>
            <pc:docMk/>
            <pc:sldMk cId="1926801643" sldId="284"/>
            <ac:spMk id="15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25:27.196" v="1366" actId="1036"/>
          <ac:spMkLst>
            <pc:docMk/>
            <pc:sldMk cId="1926801643" sldId="284"/>
            <ac:spMk id="16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3:25:27.196" v="1366" actId="1036"/>
          <ac:spMkLst>
            <pc:docMk/>
            <pc:sldMk cId="1926801643" sldId="284"/>
            <ac:spMk id="17" creationId="{EF64AEC0-BF33-4E6A-8E80-CD767386A5F8}"/>
          </ac:spMkLst>
        </pc:spChg>
        <pc:spChg chg="add mod">
          <ac:chgData name="Miracle Nolasco" userId="5b344c0609e3707e" providerId="LiveId" clId="{E7DE2AD0-FB49-4ECA-A6C7-364778FC213A}" dt="2020-06-07T13:25:27.196" v="1366" actId="1036"/>
          <ac:spMkLst>
            <pc:docMk/>
            <pc:sldMk cId="1926801643" sldId="284"/>
            <ac:spMk id="18" creationId="{DD65CF07-073B-4BEE-8EC9-85D40970AEDD}"/>
          </ac:spMkLst>
        </pc:spChg>
        <pc:spChg chg="add mod ord">
          <ac:chgData name="Miracle Nolasco" userId="5b344c0609e3707e" providerId="LiveId" clId="{E7DE2AD0-FB49-4ECA-A6C7-364778FC213A}" dt="2020-06-07T13:26:42.596" v="1379" actId="207"/>
          <ac:spMkLst>
            <pc:docMk/>
            <pc:sldMk cId="1926801643" sldId="284"/>
            <ac:spMk id="19" creationId="{61BD50F6-8EBA-4475-874A-79D49E020F14}"/>
          </ac:spMkLst>
        </pc:spChg>
        <pc:picChg chg="add del mod ord modCrop">
          <ac:chgData name="Miracle Nolasco" userId="5b344c0609e3707e" providerId="LiveId" clId="{E7DE2AD0-FB49-4ECA-A6C7-364778FC213A}" dt="2020-06-07T13:21:05.404" v="1265" actId="478"/>
          <ac:picMkLst>
            <pc:docMk/>
            <pc:sldMk cId="1926801643" sldId="284"/>
            <ac:picMk id="3" creationId="{B6E0FEFA-0AAB-40F8-9DC4-A8DC2B1F3752}"/>
          </ac:picMkLst>
        </pc:picChg>
        <pc:picChg chg="add mod ord modCrop">
          <ac:chgData name="Miracle Nolasco" userId="5b344c0609e3707e" providerId="LiveId" clId="{E7DE2AD0-FB49-4ECA-A6C7-364778FC213A}" dt="2020-06-07T13:21:55.795" v="1277" actId="167"/>
          <ac:picMkLst>
            <pc:docMk/>
            <pc:sldMk cId="1926801643" sldId="284"/>
            <ac:picMk id="9" creationId="{40A68BE8-B62D-4F6D-8DC2-785DA04FC28A}"/>
          </ac:picMkLst>
        </pc:picChg>
        <pc:picChg chg="add mod">
          <ac:chgData name="Miracle Nolasco" userId="5b344c0609e3707e" providerId="LiveId" clId="{E7DE2AD0-FB49-4ECA-A6C7-364778FC213A}" dt="2020-06-07T13:51:28.667" v="1613" actId="1038"/>
          <ac:picMkLst>
            <pc:docMk/>
            <pc:sldMk cId="1926801643" sldId="284"/>
            <ac:picMk id="21" creationId="{C4D10964-86D3-4DD9-8D02-1C2E73E84C42}"/>
          </ac:picMkLst>
        </pc:picChg>
      </pc:sldChg>
      <pc:sldChg chg="addSp delSp modSp mod delAnim">
        <pc:chgData name="Miracle Nolasco" userId="5b344c0609e3707e" providerId="LiveId" clId="{E7DE2AD0-FB49-4ECA-A6C7-364778FC213A}" dt="2020-06-07T13:52:15.317" v="1629" actId="207"/>
        <pc:sldMkLst>
          <pc:docMk/>
          <pc:sldMk cId="3750015179" sldId="285"/>
        </pc:sldMkLst>
        <pc:spChg chg="del">
          <ac:chgData name="Miracle Nolasco" userId="5b344c0609e3707e" providerId="LiveId" clId="{E7DE2AD0-FB49-4ECA-A6C7-364778FC213A}" dt="2020-06-07T13:34:06.256" v="1448" actId="478"/>
          <ac:spMkLst>
            <pc:docMk/>
            <pc:sldMk cId="3750015179" sldId="285"/>
            <ac:spMk id="1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26:56.596" v="1382" actId="3064"/>
          <ac:spMkLst>
            <pc:docMk/>
            <pc:sldMk cId="3750015179" sldId="285"/>
            <ac:spMk id="13" creationId="{92D22F97-A823-43E0-BDAA-AEACA7E91A11}"/>
          </ac:spMkLst>
        </pc:spChg>
        <pc:spChg chg="del">
          <ac:chgData name="Miracle Nolasco" userId="5b344c0609e3707e" providerId="LiveId" clId="{E7DE2AD0-FB49-4ECA-A6C7-364778FC213A}" dt="2020-06-07T13:34:06.256" v="1448" actId="478"/>
          <ac:spMkLst>
            <pc:docMk/>
            <pc:sldMk cId="3750015179" sldId="285"/>
            <ac:spMk id="14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34:06.256" v="1448" actId="478"/>
          <ac:spMkLst>
            <pc:docMk/>
            <pc:sldMk cId="3750015179" sldId="285"/>
            <ac:spMk id="15" creationId="{00000000-0000-0000-0000-000000000000}"/>
          </ac:spMkLst>
        </pc:spChg>
        <pc:grpChg chg="del ord">
          <ac:chgData name="Miracle Nolasco" userId="5b344c0609e3707e" providerId="LiveId" clId="{E7DE2AD0-FB49-4ECA-A6C7-364778FC213A}" dt="2020-06-07T13:34:06.256" v="1448" actId="478"/>
          <ac:grpSpMkLst>
            <pc:docMk/>
            <pc:sldMk cId="3750015179" sldId="285"/>
            <ac:grpSpMk id="17" creationId="{00000000-0000-0000-0000-000000000000}"/>
          </ac:grpSpMkLst>
        </pc:grpChg>
        <pc:grpChg chg="del mod ord">
          <ac:chgData name="Miracle Nolasco" userId="5b344c0609e3707e" providerId="LiveId" clId="{E7DE2AD0-FB49-4ECA-A6C7-364778FC213A}" dt="2020-06-07T13:34:06.256" v="1448" actId="478"/>
          <ac:grpSpMkLst>
            <pc:docMk/>
            <pc:sldMk cId="3750015179" sldId="285"/>
            <ac:grpSpMk id="27" creationId="{00000000-0000-0000-0000-000000000000}"/>
          </ac:grpSpMkLst>
        </pc:grpChg>
        <pc:grpChg chg="del ord">
          <ac:chgData name="Miracle Nolasco" userId="5b344c0609e3707e" providerId="LiveId" clId="{E7DE2AD0-FB49-4ECA-A6C7-364778FC213A}" dt="2020-06-07T13:34:06.256" v="1448" actId="478"/>
          <ac:grpSpMkLst>
            <pc:docMk/>
            <pc:sldMk cId="3750015179" sldId="285"/>
            <ac:grpSpMk id="30" creationId="{00000000-0000-0000-0000-000000000000}"/>
          </ac:grpSpMkLst>
        </pc:grpChg>
        <pc:grpChg chg="add mod">
          <ac:chgData name="Miracle Nolasco" userId="5b344c0609e3707e" providerId="LiveId" clId="{E7DE2AD0-FB49-4ECA-A6C7-364778FC213A}" dt="2020-06-07T13:34:12.029" v="1449" actId="1076"/>
          <ac:grpSpMkLst>
            <pc:docMk/>
            <pc:sldMk cId="3750015179" sldId="285"/>
            <ac:grpSpMk id="47" creationId="{58086299-3E94-41AD-A698-5A59642DAF91}"/>
          </ac:grpSpMkLst>
        </pc:grpChg>
        <pc:graphicFrameChg chg="add mod">
          <ac:chgData name="Miracle Nolasco" userId="5b344c0609e3707e" providerId="LiveId" clId="{E7DE2AD0-FB49-4ECA-A6C7-364778FC213A}" dt="2020-06-07T13:34:02.236" v="1447" actId="164"/>
          <ac:graphicFrameMkLst>
            <pc:docMk/>
            <pc:sldMk cId="3750015179" sldId="285"/>
            <ac:graphicFrameMk id="2" creationId="{22FA1FFA-2063-495C-8909-DFA010F22D67}"/>
          </ac:graphicFrameMkLst>
        </pc:graphicFrameChg>
        <pc:graphicFrameChg chg="mod modGraphic">
          <ac:chgData name="Miracle Nolasco" userId="5b344c0609e3707e" providerId="LiveId" clId="{E7DE2AD0-FB49-4ECA-A6C7-364778FC213A}" dt="2020-06-07T13:44:07.827" v="1563" actId="403"/>
          <ac:graphicFrameMkLst>
            <pc:docMk/>
            <pc:sldMk cId="3750015179" sldId="285"/>
            <ac:graphicFrameMk id="9" creationId="{00000000-0000-0000-0000-000000000000}"/>
          </ac:graphicFrameMkLst>
        </pc:graphicFrameChg>
        <pc:picChg chg="add mod">
          <ac:chgData name="Miracle Nolasco" userId="5b344c0609e3707e" providerId="LiveId" clId="{E7DE2AD0-FB49-4ECA-A6C7-364778FC213A}" dt="2020-06-07T13:34:02.236" v="1447" actId="164"/>
          <ac:picMkLst>
            <pc:docMk/>
            <pc:sldMk cId="3750015179" sldId="285"/>
            <ac:picMk id="6" creationId="{B79780DF-FE96-4DA7-816B-C51917A0EA9E}"/>
          </ac:picMkLst>
        </pc:picChg>
        <pc:picChg chg="add mod">
          <ac:chgData name="Miracle Nolasco" userId="5b344c0609e3707e" providerId="LiveId" clId="{E7DE2AD0-FB49-4ECA-A6C7-364778FC213A}" dt="2020-06-07T13:34:02.236" v="1447" actId="164"/>
          <ac:picMkLst>
            <pc:docMk/>
            <pc:sldMk cId="3750015179" sldId="285"/>
            <ac:picMk id="44" creationId="{6E1862BF-62C4-4751-B9DE-E837BB8A07F0}"/>
          </ac:picMkLst>
        </pc:picChg>
        <pc:picChg chg="add mod">
          <ac:chgData name="Miracle Nolasco" userId="5b344c0609e3707e" providerId="LiveId" clId="{E7DE2AD0-FB49-4ECA-A6C7-364778FC213A}" dt="2020-06-07T13:34:02.236" v="1447" actId="164"/>
          <ac:picMkLst>
            <pc:docMk/>
            <pc:sldMk cId="3750015179" sldId="285"/>
            <ac:picMk id="46" creationId="{C42B78B9-ABE0-4F74-97D9-23A03F6AF9C2}"/>
          </ac:picMkLst>
        </pc:picChg>
        <pc:picChg chg="add mod">
          <ac:chgData name="Miracle Nolasco" userId="5b344c0609e3707e" providerId="LiveId" clId="{E7DE2AD0-FB49-4ECA-A6C7-364778FC213A}" dt="2020-06-07T13:52:15.317" v="1629" actId="207"/>
          <ac:picMkLst>
            <pc:docMk/>
            <pc:sldMk cId="3750015179" sldId="285"/>
            <ac:picMk id="49" creationId="{A4A57BE1-1BD1-4153-9912-82D942E29FDA}"/>
          </ac:picMkLst>
        </pc:picChg>
        <pc:cxnChg chg="del ord">
          <ac:chgData name="Miracle Nolasco" userId="5b344c0609e3707e" providerId="LiveId" clId="{E7DE2AD0-FB49-4ECA-A6C7-364778FC213A}" dt="2020-06-07T13:34:06.256" v="1448" actId="478"/>
          <ac:cxnSpMkLst>
            <pc:docMk/>
            <pc:sldMk cId="3750015179" sldId="285"/>
            <ac:cxnSpMk id="16" creationId="{00000000-0000-0000-0000-000000000000}"/>
          </ac:cxnSpMkLst>
        </pc:cxnChg>
      </pc:sldChg>
      <pc:sldChg chg="addSp modSp mod">
        <pc:chgData name="Miracle Nolasco" userId="5b344c0609e3707e" providerId="LiveId" clId="{E7DE2AD0-FB49-4ECA-A6C7-364778FC213A}" dt="2020-06-07T13:52:33.017" v="1630"/>
        <pc:sldMkLst>
          <pc:docMk/>
          <pc:sldMk cId="3085643846" sldId="286"/>
        </pc:sldMkLst>
        <pc:spChg chg="mod">
          <ac:chgData name="Miracle Nolasco" userId="5b344c0609e3707e" providerId="LiveId" clId="{E7DE2AD0-FB49-4ECA-A6C7-364778FC213A}" dt="2020-06-07T13:35:36.636" v="1464" actId="3064"/>
          <ac:spMkLst>
            <pc:docMk/>
            <pc:sldMk cId="3085643846" sldId="286"/>
            <ac:spMk id="13" creationId="{92D22F97-A823-43E0-BDAA-AEACA7E91A11}"/>
          </ac:spMkLst>
        </pc:spChg>
        <pc:picChg chg="mod">
          <ac:chgData name="Miracle Nolasco" userId="5b344c0609e3707e" providerId="LiveId" clId="{E7DE2AD0-FB49-4ECA-A6C7-364778FC213A}" dt="2020-06-07T13:35:41.116" v="1465" actId="1076"/>
          <ac:picMkLst>
            <pc:docMk/>
            <pc:sldMk cId="3085643846" sldId="286"/>
            <ac:picMk id="9" creationId="{00000000-0000-0000-0000-000000000000}"/>
          </ac:picMkLst>
        </pc:picChg>
        <pc:picChg chg="mod">
          <ac:chgData name="Miracle Nolasco" userId="5b344c0609e3707e" providerId="LiveId" clId="{E7DE2AD0-FB49-4ECA-A6C7-364778FC213A}" dt="2020-06-07T13:35:53.876" v="1468" actId="1076"/>
          <ac:picMkLst>
            <pc:docMk/>
            <pc:sldMk cId="3085643846" sldId="286"/>
            <ac:picMk id="11" creationId="{00000000-0000-0000-0000-000000000000}"/>
          </ac:picMkLst>
        </pc:picChg>
        <pc:picChg chg="add mod">
          <ac:chgData name="Miracle Nolasco" userId="5b344c0609e3707e" providerId="LiveId" clId="{E7DE2AD0-FB49-4ECA-A6C7-364778FC213A}" dt="2020-06-07T13:52:33.017" v="1630"/>
          <ac:picMkLst>
            <pc:docMk/>
            <pc:sldMk cId="3085643846" sldId="286"/>
            <ac:picMk id="15" creationId="{2D4ADBF0-7A2B-4C31-949D-F68361F19634}"/>
          </ac:picMkLst>
        </pc:picChg>
      </pc:sldChg>
      <pc:sldChg chg="addSp delSp modSp mod">
        <pc:chgData name="Miracle Nolasco" userId="5b344c0609e3707e" providerId="LiveId" clId="{E7DE2AD0-FB49-4ECA-A6C7-364778FC213A}" dt="2020-06-07T13:54:47.897" v="1645" actId="114"/>
        <pc:sldMkLst>
          <pc:docMk/>
          <pc:sldMk cId="317445288" sldId="287"/>
        </pc:sldMkLst>
        <pc:spChg chg="del">
          <ac:chgData name="Miracle Nolasco" userId="5b344c0609e3707e" providerId="LiveId" clId="{E7DE2AD0-FB49-4ECA-A6C7-364778FC213A}" dt="2020-06-07T13:36:17.468" v="1472" actId="478"/>
          <ac:spMkLst>
            <pc:docMk/>
            <pc:sldMk cId="317445288" sldId="287"/>
            <ac:spMk id="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54:47.897" v="1645" actId="114"/>
          <ac:spMkLst>
            <pc:docMk/>
            <pc:sldMk cId="317445288" sldId="287"/>
            <ac:spMk id="1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36:09.316" v="1471" actId="3064"/>
          <ac:spMkLst>
            <pc:docMk/>
            <pc:sldMk cId="317445288" sldId="287"/>
            <ac:spMk id="13" creationId="{92D22F97-A823-43E0-BDAA-AEACA7E91A11}"/>
          </ac:spMkLst>
        </pc:spChg>
        <pc:spChg chg="add del">
          <ac:chgData name="Miracle Nolasco" userId="5b344c0609e3707e" providerId="LiveId" clId="{E7DE2AD0-FB49-4ECA-A6C7-364778FC213A}" dt="2020-06-07T13:40:12.447" v="1509" actId="478"/>
          <ac:spMkLst>
            <pc:docMk/>
            <pc:sldMk cId="317445288" sldId="287"/>
            <ac:spMk id="14" creationId="{00000000-0000-0000-0000-000000000000}"/>
          </ac:spMkLst>
        </pc:spChg>
        <pc:spChg chg="add mod ord">
          <ac:chgData name="Miracle Nolasco" userId="5b344c0609e3707e" providerId="LiveId" clId="{E7DE2AD0-FB49-4ECA-A6C7-364778FC213A}" dt="2020-06-07T13:37:40.107" v="1490" actId="167"/>
          <ac:spMkLst>
            <pc:docMk/>
            <pc:sldMk cId="317445288" sldId="287"/>
            <ac:spMk id="15" creationId="{7904C519-E314-41DB-8AB4-E313A3A060C2}"/>
          </ac:spMkLst>
        </pc:spChg>
        <pc:spChg chg="add mod ord">
          <ac:chgData name="Miracle Nolasco" userId="5b344c0609e3707e" providerId="LiveId" clId="{E7DE2AD0-FB49-4ECA-A6C7-364778FC213A}" dt="2020-06-07T13:37:40.107" v="1490" actId="167"/>
          <ac:spMkLst>
            <pc:docMk/>
            <pc:sldMk cId="317445288" sldId="287"/>
            <ac:spMk id="16" creationId="{28880865-EB66-4DF7-A7F0-5C6E64345D96}"/>
          </ac:spMkLst>
        </pc:spChg>
        <pc:spChg chg="add del mod">
          <ac:chgData name="Miracle Nolasco" userId="5b344c0609e3707e" providerId="LiveId" clId="{E7DE2AD0-FB49-4ECA-A6C7-364778FC213A}" dt="2020-06-07T13:39:51.317" v="1505"/>
          <ac:spMkLst>
            <pc:docMk/>
            <pc:sldMk cId="317445288" sldId="287"/>
            <ac:spMk id="17" creationId="{DA353B26-A987-4115-AA91-27EB7A4F2628}"/>
          </ac:spMkLst>
        </pc:spChg>
        <pc:spChg chg="add del mod">
          <ac:chgData name="Miracle Nolasco" userId="5b344c0609e3707e" providerId="LiveId" clId="{E7DE2AD0-FB49-4ECA-A6C7-364778FC213A}" dt="2020-06-07T13:39:51.317" v="1505"/>
          <ac:spMkLst>
            <pc:docMk/>
            <pc:sldMk cId="317445288" sldId="287"/>
            <ac:spMk id="18" creationId="{A97C69B9-5C8F-4233-A3DA-8168417DF9B1}"/>
          </ac:spMkLst>
        </pc:spChg>
        <pc:spChg chg="add del mod">
          <ac:chgData name="Miracle Nolasco" userId="5b344c0609e3707e" providerId="LiveId" clId="{E7DE2AD0-FB49-4ECA-A6C7-364778FC213A}" dt="2020-06-07T13:39:51.317" v="1505"/>
          <ac:spMkLst>
            <pc:docMk/>
            <pc:sldMk cId="317445288" sldId="287"/>
            <ac:spMk id="19" creationId="{74A9F204-9F55-4904-BC6A-FC7061133A42}"/>
          </ac:spMkLst>
        </pc:spChg>
        <pc:spChg chg="add del mod">
          <ac:chgData name="Miracle Nolasco" userId="5b344c0609e3707e" providerId="LiveId" clId="{E7DE2AD0-FB49-4ECA-A6C7-364778FC213A}" dt="2020-06-07T13:39:51.317" v="1505"/>
          <ac:spMkLst>
            <pc:docMk/>
            <pc:sldMk cId="317445288" sldId="287"/>
            <ac:spMk id="20" creationId="{BA6C6F37-E95B-4C86-A7CB-E5A438CB0CBE}"/>
          </ac:spMkLst>
        </pc:spChg>
        <pc:spChg chg="add mod">
          <ac:chgData name="Miracle Nolasco" userId="5b344c0609e3707e" providerId="LiveId" clId="{E7DE2AD0-FB49-4ECA-A6C7-364778FC213A}" dt="2020-06-07T13:41:41.797" v="1535" actId="5793"/>
          <ac:spMkLst>
            <pc:docMk/>
            <pc:sldMk cId="317445288" sldId="287"/>
            <ac:spMk id="21" creationId="{3FAFF499-57D0-4F8B-8270-01B15BBE973D}"/>
          </ac:spMkLst>
        </pc:spChg>
        <pc:spChg chg="add mod">
          <ac:chgData name="Miracle Nolasco" userId="5b344c0609e3707e" providerId="LiveId" clId="{E7DE2AD0-FB49-4ECA-A6C7-364778FC213A}" dt="2020-06-07T13:40:13.566" v="1510"/>
          <ac:spMkLst>
            <pc:docMk/>
            <pc:sldMk cId="317445288" sldId="287"/>
            <ac:spMk id="22" creationId="{F47DC465-88F3-46C8-BB9D-A31F44130830}"/>
          </ac:spMkLst>
        </pc:spChg>
        <pc:spChg chg="add mod">
          <ac:chgData name="Miracle Nolasco" userId="5b344c0609e3707e" providerId="LiveId" clId="{E7DE2AD0-FB49-4ECA-A6C7-364778FC213A}" dt="2020-06-07T13:40:13.566" v="1510"/>
          <ac:spMkLst>
            <pc:docMk/>
            <pc:sldMk cId="317445288" sldId="287"/>
            <ac:spMk id="23" creationId="{CFE6E4B4-9AF3-4A49-9EB9-1C83263A64A0}"/>
          </ac:spMkLst>
        </pc:spChg>
        <pc:spChg chg="add mod">
          <ac:chgData name="Miracle Nolasco" userId="5b344c0609e3707e" providerId="LiveId" clId="{E7DE2AD0-FB49-4ECA-A6C7-364778FC213A}" dt="2020-06-07T13:40:13.566" v="1510"/>
          <ac:spMkLst>
            <pc:docMk/>
            <pc:sldMk cId="317445288" sldId="287"/>
            <ac:spMk id="24" creationId="{66192865-6055-4E3F-ABE5-1E81039BE10B}"/>
          </ac:spMkLst>
        </pc:spChg>
        <pc:picChg chg="add del mod modCrop">
          <ac:chgData name="Miracle Nolasco" userId="5b344c0609e3707e" providerId="LiveId" clId="{E7DE2AD0-FB49-4ECA-A6C7-364778FC213A}" dt="2020-06-07T13:36:53.166" v="1481" actId="478"/>
          <ac:picMkLst>
            <pc:docMk/>
            <pc:sldMk cId="317445288" sldId="287"/>
            <ac:picMk id="3" creationId="{77C5FD58-1BE2-47CE-AB17-83AC7845428F}"/>
          </ac:picMkLst>
        </pc:picChg>
        <pc:picChg chg="add mod ord modCrop">
          <ac:chgData name="Miracle Nolasco" userId="5b344c0609e3707e" providerId="LiveId" clId="{E7DE2AD0-FB49-4ECA-A6C7-364778FC213A}" dt="2020-06-07T13:37:53.126" v="1491" actId="732"/>
          <ac:picMkLst>
            <pc:docMk/>
            <pc:sldMk cId="317445288" sldId="287"/>
            <ac:picMk id="7" creationId="{605644D6-8A78-4977-A453-7B90D82F0C2E}"/>
          </ac:picMkLst>
        </pc:picChg>
        <pc:picChg chg="add mod">
          <ac:chgData name="Miracle Nolasco" userId="5b344c0609e3707e" providerId="LiveId" clId="{E7DE2AD0-FB49-4ECA-A6C7-364778FC213A}" dt="2020-06-07T13:52:48.607" v="1632"/>
          <ac:picMkLst>
            <pc:docMk/>
            <pc:sldMk cId="317445288" sldId="287"/>
            <ac:picMk id="25" creationId="{9DAA5207-25A2-4F2F-B00C-7947BFBD883F}"/>
          </ac:picMkLst>
        </pc:picChg>
      </pc:sldChg>
      <pc:sldChg chg="addSp modSp mod">
        <pc:chgData name="Miracle Nolasco" userId="5b344c0609e3707e" providerId="LiveId" clId="{E7DE2AD0-FB49-4ECA-A6C7-364778FC213A}" dt="2020-06-07T13:52:35.377" v="1631"/>
        <pc:sldMkLst>
          <pc:docMk/>
          <pc:sldMk cId="2464970967" sldId="288"/>
        </pc:sldMkLst>
        <pc:spChg chg="mod">
          <ac:chgData name="Miracle Nolasco" userId="5b344c0609e3707e" providerId="LiveId" clId="{E7DE2AD0-FB49-4ECA-A6C7-364778FC213A}" dt="2020-06-07T13:45:25.110" v="1574" actId="3064"/>
          <ac:spMkLst>
            <pc:docMk/>
            <pc:sldMk cId="2464970967" sldId="288"/>
            <ac:spMk id="13" creationId="{92D22F97-A823-43E0-BDAA-AEACA7E91A11}"/>
          </ac:spMkLst>
        </pc:spChg>
        <pc:picChg chg="add mod">
          <ac:chgData name="Miracle Nolasco" userId="5b344c0609e3707e" providerId="LiveId" clId="{E7DE2AD0-FB49-4ECA-A6C7-364778FC213A}" dt="2020-06-07T13:52:35.377" v="1631"/>
          <ac:picMkLst>
            <pc:docMk/>
            <pc:sldMk cId="2464970967" sldId="288"/>
            <ac:picMk id="15" creationId="{D46CB300-A31D-4035-8A9A-6C28CAD4405A}"/>
          </ac:picMkLst>
        </pc:picChg>
      </pc:sldChg>
      <pc:sldChg chg="addSp delSp modSp mod delAnim">
        <pc:chgData name="Miracle Nolasco" userId="5b344c0609e3707e" providerId="LiveId" clId="{E7DE2AD0-FB49-4ECA-A6C7-364778FC213A}" dt="2020-06-07T13:53:07.907" v="1635"/>
        <pc:sldMkLst>
          <pc:docMk/>
          <pc:sldMk cId="108878465" sldId="290"/>
        </pc:sldMkLst>
        <pc:spChg chg="del mod">
          <ac:chgData name="Miracle Nolasco" userId="5b344c0609e3707e" providerId="LiveId" clId="{E7DE2AD0-FB49-4ECA-A6C7-364778FC213A}" dt="2020-06-07T13:47:07.657" v="1588" actId="478"/>
          <ac:spMkLst>
            <pc:docMk/>
            <pc:sldMk cId="108878465" sldId="290"/>
            <ac:spMk id="9" creationId="{00000000-0000-0000-0000-000000000000}"/>
          </ac:spMkLst>
        </pc:spChg>
        <pc:spChg chg="del mod">
          <ac:chgData name="Miracle Nolasco" userId="5b344c0609e3707e" providerId="LiveId" clId="{E7DE2AD0-FB49-4ECA-A6C7-364778FC213A}" dt="2020-06-07T13:47:07.657" v="1588" actId="478"/>
          <ac:spMkLst>
            <pc:docMk/>
            <pc:sldMk cId="108878465" sldId="290"/>
            <ac:spMk id="1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46:12.217" v="1579" actId="3064"/>
          <ac:spMkLst>
            <pc:docMk/>
            <pc:sldMk cId="108878465" sldId="290"/>
            <ac:spMk id="13" creationId="{92D22F97-A823-43E0-BDAA-AEACA7E91A11}"/>
          </ac:spMkLst>
        </pc:spChg>
        <pc:spChg chg="del mod">
          <ac:chgData name="Miracle Nolasco" userId="5b344c0609e3707e" providerId="LiveId" clId="{E7DE2AD0-FB49-4ECA-A6C7-364778FC213A}" dt="2020-06-07T13:47:07.657" v="1588" actId="478"/>
          <ac:spMkLst>
            <pc:docMk/>
            <pc:sldMk cId="108878465" sldId="290"/>
            <ac:spMk id="42" creationId="{00000000-0000-0000-0000-000000000000}"/>
          </ac:spMkLst>
        </pc:spChg>
        <pc:grpChg chg="del mod">
          <ac:chgData name="Miracle Nolasco" userId="5b344c0609e3707e" providerId="LiveId" clId="{E7DE2AD0-FB49-4ECA-A6C7-364778FC213A}" dt="2020-06-07T13:47:07.657" v="1588" actId="478"/>
          <ac:grpSpMkLst>
            <pc:docMk/>
            <pc:sldMk cId="108878465" sldId="290"/>
            <ac:grpSpMk id="15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47:07.657" v="1588" actId="478"/>
          <ac:grpSpMkLst>
            <pc:docMk/>
            <pc:sldMk cId="108878465" sldId="290"/>
            <ac:grpSpMk id="25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47:07.657" v="1588" actId="478"/>
          <ac:grpSpMkLst>
            <pc:docMk/>
            <pc:sldMk cId="108878465" sldId="290"/>
            <ac:grpSpMk id="28" creationId="{00000000-0000-0000-0000-000000000000}"/>
          </ac:grpSpMkLst>
        </pc:grpChg>
        <pc:grpChg chg="add mod">
          <ac:chgData name="Miracle Nolasco" userId="5b344c0609e3707e" providerId="LiveId" clId="{E7DE2AD0-FB49-4ECA-A6C7-364778FC213A}" dt="2020-06-07T13:46:26.440" v="1581"/>
          <ac:grpSpMkLst>
            <pc:docMk/>
            <pc:sldMk cId="108878465" sldId="290"/>
            <ac:grpSpMk id="44" creationId="{8BC00C54-B291-468F-97BA-B8107B3A8355}"/>
          </ac:grpSpMkLst>
        </pc:grpChg>
        <pc:graphicFrameChg chg="mod modGraphic">
          <ac:chgData name="Miracle Nolasco" userId="5b344c0609e3707e" providerId="LiveId" clId="{E7DE2AD0-FB49-4ECA-A6C7-364778FC213A}" dt="2020-06-07T13:47:53.378" v="1597" actId="207"/>
          <ac:graphicFrameMkLst>
            <pc:docMk/>
            <pc:sldMk cId="108878465" sldId="290"/>
            <ac:graphicFrameMk id="43" creationId="{00000000-0000-0000-0000-000000000000}"/>
          </ac:graphicFrameMkLst>
        </pc:graphicFrameChg>
        <pc:graphicFrameChg chg="mod">
          <ac:chgData name="Miracle Nolasco" userId="5b344c0609e3707e" providerId="LiveId" clId="{E7DE2AD0-FB49-4ECA-A6C7-364778FC213A}" dt="2020-06-07T13:47:02.827" v="1587" actId="20577"/>
          <ac:graphicFrameMkLst>
            <pc:docMk/>
            <pc:sldMk cId="108878465" sldId="290"/>
            <ac:graphicFrameMk id="45" creationId="{7F39A78F-9BD3-47C4-8E28-0B8A26CB3690}"/>
          </ac:graphicFrameMkLst>
        </pc:graphicFrameChg>
        <pc:picChg chg="mod">
          <ac:chgData name="Miracle Nolasco" userId="5b344c0609e3707e" providerId="LiveId" clId="{E7DE2AD0-FB49-4ECA-A6C7-364778FC213A}" dt="2020-06-07T13:46:26.440" v="1581"/>
          <ac:picMkLst>
            <pc:docMk/>
            <pc:sldMk cId="108878465" sldId="290"/>
            <ac:picMk id="46" creationId="{422464D1-1B2B-4001-8DD1-BCD2A6CD39E7}"/>
          </ac:picMkLst>
        </pc:picChg>
        <pc:picChg chg="mod">
          <ac:chgData name="Miracle Nolasco" userId="5b344c0609e3707e" providerId="LiveId" clId="{E7DE2AD0-FB49-4ECA-A6C7-364778FC213A}" dt="2020-06-07T13:46:26.440" v="1581"/>
          <ac:picMkLst>
            <pc:docMk/>
            <pc:sldMk cId="108878465" sldId="290"/>
            <ac:picMk id="47" creationId="{B2DF1DE2-C888-4310-918F-3E9E8AC0CCCE}"/>
          </ac:picMkLst>
        </pc:picChg>
        <pc:picChg chg="mod">
          <ac:chgData name="Miracle Nolasco" userId="5b344c0609e3707e" providerId="LiveId" clId="{E7DE2AD0-FB49-4ECA-A6C7-364778FC213A}" dt="2020-06-07T13:46:26.440" v="1581"/>
          <ac:picMkLst>
            <pc:docMk/>
            <pc:sldMk cId="108878465" sldId="290"/>
            <ac:picMk id="48" creationId="{FC250AEC-8154-4229-99EE-E3EB154C772C}"/>
          </ac:picMkLst>
        </pc:picChg>
        <pc:picChg chg="add mod">
          <ac:chgData name="Miracle Nolasco" userId="5b344c0609e3707e" providerId="LiveId" clId="{E7DE2AD0-FB49-4ECA-A6C7-364778FC213A}" dt="2020-06-07T13:53:07.907" v="1635"/>
          <ac:picMkLst>
            <pc:docMk/>
            <pc:sldMk cId="108878465" sldId="290"/>
            <ac:picMk id="49" creationId="{7C0E33CF-4CDB-4D44-B8B7-880D22008418}"/>
          </ac:picMkLst>
        </pc:picChg>
        <pc:cxnChg chg="del mod">
          <ac:chgData name="Miracle Nolasco" userId="5b344c0609e3707e" providerId="LiveId" clId="{E7DE2AD0-FB49-4ECA-A6C7-364778FC213A}" dt="2020-06-07T13:47:07.657" v="1588" actId="478"/>
          <ac:cxnSpMkLst>
            <pc:docMk/>
            <pc:sldMk cId="108878465" sldId="290"/>
            <ac:cxnSpMk id="14" creationId="{00000000-0000-0000-0000-000000000000}"/>
          </ac:cxnSpMkLst>
        </pc:cxnChg>
      </pc:sldChg>
      <pc:sldChg chg="addSp delSp modSp mod">
        <pc:chgData name="Miracle Nolasco" userId="5b344c0609e3707e" providerId="LiveId" clId="{E7DE2AD0-FB49-4ECA-A6C7-364778FC213A}" dt="2020-06-07T13:57:07.297" v="1701" actId="5793"/>
        <pc:sldMkLst>
          <pc:docMk/>
          <pc:sldMk cId="4181461959" sldId="291"/>
        </pc:sldMkLst>
        <pc:spChg chg="del mod">
          <ac:chgData name="Miracle Nolasco" userId="5b344c0609e3707e" providerId="LiveId" clId="{E7DE2AD0-FB49-4ECA-A6C7-364778FC213A}" dt="2020-06-07T13:53:37.588" v="1638" actId="478"/>
          <ac:spMkLst>
            <pc:docMk/>
            <pc:sldMk cId="4181461959" sldId="291"/>
            <ac:spMk id="9" creationId="{00000000-0000-0000-0000-000000000000}"/>
          </ac:spMkLst>
        </pc:spChg>
        <pc:spChg chg="del mod">
          <ac:chgData name="Miracle Nolasco" userId="5b344c0609e3707e" providerId="LiveId" clId="{E7DE2AD0-FB49-4ECA-A6C7-364778FC213A}" dt="2020-06-07T13:53:37.588" v="1638" actId="478"/>
          <ac:spMkLst>
            <pc:docMk/>
            <pc:sldMk cId="4181461959" sldId="291"/>
            <ac:spMk id="11" creationId="{00000000-0000-0000-0000-000000000000}"/>
          </ac:spMkLst>
        </pc:spChg>
        <pc:spChg chg="del mod">
          <ac:chgData name="Miracle Nolasco" userId="5b344c0609e3707e" providerId="LiveId" clId="{E7DE2AD0-FB49-4ECA-A6C7-364778FC213A}" dt="2020-06-07T13:53:37.588" v="1638" actId="478"/>
          <ac:spMkLst>
            <pc:docMk/>
            <pc:sldMk cId="4181461959" sldId="291"/>
            <ac:spMk id="14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3:56:37.328" v="1697" actId="1076"/>
          <ac:spMkLst>
            <pc:docMk/>
            <pc:sldMk cId="4181461959" sldId="291"/>
            <ac:spMk id="17" creationId="{25396C2B-FFF0-4287-87A9-74619300385D}"/>
          </ac:spMkLst>
        </pc:spChg>
        <pc:spChg chg="add mod">
          <ac:chgData name="Miracle Nolasco" userId="5b344c0609e3707e" providerId="LiveId" clId="{E7DE2AD0-FB49-4ECA-A6C7-364778FC213A}" dt="2020-06-07T13:53:38.887" v="1639"/>
          <ac:spMkLst>
            <pc:docMk/>
            <pc:sldMk cId="4181461959" sldId="291"/>
            <ac:spMk id="18" creationId="{C4ED978A-CDC7-467D-A5B0-E5B172D97308}"/>
          </ac:spMkLst>
        </pc:spChg>
        <pc:spChg chg="add mod">
          <ac:chgData name="Miracle Nolasco" userId="5b344c0609e3707e" providerId="LiveId" clId="{E7DE2AD0-FB49-4ECA-A6C7-364778FC213A}" dt="2020-06-07T13:55:00.627" v="1646" actId="2711"/>
          <ac:spMkLst>
            <pc:docMk/>
            <pc:sldMk cId="4181461959" sldId="291"/>
            <ac:spMk id="19" creationId="{360E438F-20F7-444C-92DC-9A9144BB6BD4}"/>
          </ac:spMkLst>
        </pc:spChg>
        <pc:spChg chg="add mod">
          <ac:chgData name="Miracle Nolasco" userId="5b344c0609e3707e" providerId="LiveId" clId="{E7DE2AD0-FB49-4ECA-A6C7-364778FC213A}" dt="2020-06-07T13:57:07.297" v="1701" actId="5793"/>
          <ac:spMkLst>
            <pc:docMk/>
            <pc:sldMk cId="4181461959" sldId="291"/>
            <ac:spMk id="20" creationId="{B7062449-E511-4B54-9A6D-EAAE9564FBC9}"/>
          </ac:spMkLst>
        </pc:spChg>
        <pc:spChg chg="add mod">
          <ac:chgData name="Miracle Nolasco" userId="5b344c0609e3707e" providerId="LiveId" clId="{E7DE2AD0-FB49-4ECA-A6C7-364778FC213A}" dt="2020-06-07T13:53:38.887" v="1639"/>
          <ac:spMkLst>
            <pc:docMk/>
            <pc:sldMk cId="4181461959" sldId="291"/>
            <ac:spMk id="21" creationId="{0BA44796-EB41-48A1-8F28-9D71E3D2F7C2}"/>
          </ac:spMkLst>
        </pc:spChg>
        <pc:spChg chg="add mod">
          <ac:chgData name="Miracle Nolasco" userId="5b344c0609e3707e" providerId="LiveId" clId="{E7DE2AD0-FB49-4ECA-A6C7-364778FC213A}" dt="2020-06-07T13:53:38.887" v="1639"/>
          <ac:spMkLst>
            <pc:docMk/>
            <pc:sldMk cId="4181461959" sldId="291"/>
            <ac:spMk id="22" creationId="{A6898F5E-C948-4ED4-9D5A-832F4E348728}"/>
          </ac:spMkLst>
        </pc:spChg>
        <pc:spChg chg="add mod">
          <ac:chgData name="Miracle Nolasco" userId="5b344c0609e3707e" providerId="LiveId" clId="{E7DE2AD0-FB49-4ECA-A6C7-364778FC213A}" dt="2020-06-07T13:53:38.887" v="1639"/>
          <ac:spMkLst>
            <pc:docMk/>
            <pc:sldMk cId="4181461959" sldId="291"/>
            <ac:spMk id="23" creationId="{5079A902-F882-4775-94EE-37A659F7BD29}"/>
          </ac:spMkLst>
        </pc:spChg>
        <pc:picChg chg="add mod">
          <ac:chgData name="Miracle Nolasco" userId="5b344c0609e3707e" providerId="LiveId" clId="{E7DE2AD0-FB49-4ECA-A6C7-364778FC213A}" dt="2020-06-07T13:52:53.737" v="1633"/>
          <ac:picMkLst>
            <pc:docMk/>
            <pc:sldMk cId="4181461959" sldId="291"/>
            <ac:picMk id="15" creationId="{4318750D-83AD-4196-9795-BD85E37A6C82}"/>
          </ac:picMkLst>
        </pc:picChg>
        <pc:picChg chg="add mod">
          <ac:chgData name="Miracle Nolasco" userId="5b344c0609e3707e" providerId="LiveId" clId="{E7DE2AD0-FB49-4ECA-A6C7-364778FC213A}" dt="2020-06-07T13:53:38.887" v="1639"/>
          <ac:picMkLst>
            <pc:docMk/>
            <pc:sldMk cId="4181461959" sldId="291"/>
            <ac:picMk id="16" creationId="{C9B16753-48E5-43C4-8843-31CD31EAD201}"/>
          </ac:picMkLst>
        </pc:picChg>
      </pc:sldChg>
      <pc:sldChg chg="addSp delSp modSp mod modAnim">
        <pc:chgData name="Miracle Nolasco" userId="5b344c0609e3707e" providerId="LiveId" clId="{E7DE2AD0-FB49-4ECA-A6C7-364778FC213A}" dt="2020-06-07T14:02:22.169" v="1779" actId="1036"/>
        <pc:sldMkLst>
          <pc:docMk/>
          <pc:sldMk cId="1923195929" sldId="292"/>
        </pc:sldMkLst>
        <pc:spChg chg="add del mod">
          <ac:chgData name="Miracle Nolasco" userId="5b344c0609e3707e" providerId="LiveId" clId="{E7DE2AD0-FB49-4ECA-A6C7-364778FC213A}" dt="2020-06-07T13:59:45.220" v="1731" actId="478"/>
          <ac:spMkLst>
            <pc:docMk/>
            <pc:sldMk cId="1923195929" sldId="292"/>
            <ac:spMk id="6" creationId="{C5B8E27F-2ADC-4C3B-A605-E0F116E6B591}"/>
          </ac:spMkLst>
        </pc:spChg>
        <pc:spChg chg="del">
          <ac:chgData name="Miracle Nolasco" userId="5b344c0609e3707e" providerId="LiveId" clId="{E7DE2AD0-FB49-4ECA-A6C7-364778FC213A}" dt="2020-06-07T13:58:05.148" v="1712" actId="478"/>
          <ac:spMkLst>
            <pc:docMk/>
            <pc:sldMk cId="1923195929" sldId="292"/>
            <ac:spMk id="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57:50.118" v="1709" actId="3064"/>
          <ac:spMkLst>
            <pc:docMk/>
            <pc:sldMk cId="1923195929" sldId="292"/>
            <ac:spMk id="13" creationId="{92D22F97-A823-43E0-BDAA-AEACA7E91A11}"/>
          </ac:spMkLst>
        </pc:spChg>
        <pc:spChg chg="del">
          <ac:chgData name="Miracle Nolasco" userId="5b344c0609e3707e" providerId="LiveId" clId="{E7DE2AD0-FB49-4ECA-A6C7-364778FC213A}" dt="2020-06-07T13:58:23.698" v="1717" actId="478"/>
          <ac:spMkLst>
            <pc:docMk/>
            <pc:sldMk cId="1923195929" sldId="292"/>
            <ac:spMk id="16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58:05.148" v="1712" actId="478"/>
          <ac:spMkLst>
            <pc:docMk/>
            <pc:sldMk cId="1923195929" sldId="292"/>
            <ac:spMk id="18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58:05.148" v="1712" actId="478"/>
          <ac:spMkLst>
            <pc:docMk/>
            <pc:sldMk cId="1923195929" sldId="292"/>
            <ac:spMk id="19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58:05.148" v="1712" actId="478"/>
          <ac:spMkLst>
            <pc:docMk/>
            <pc:sldMk cId="1923195929" sldId="292"/>
            <ac:spMk id="20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3:58:05.148" v="1712" actId="478"/>
          <ac:spMkLst>
            <pc:docMk/>
            <pc:sldMk cId="1923195929" sldId="292"/>
            <ac:spMk id="21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2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3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4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5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6" creationId="{00000000-0000-0000-0000-000000000000}"/>
          </ac:spMkLst>
        </pc:spChg>
        <pc:spChg chg="mod topLvl">
          <ac:chgData name="Miracle Nolasco" userId="5b344c0609e3707e" providerId="LiveId" clId="{E7DE2AD0-FB49-4ECA-A6C7-364778FC213A}" dt="2020-06-07T14:02:22.169" v="1779" actId="1036"/>
          <ac:spMkLst>
            <pc:docMk/>
            <pc:sldMk cId="1923195929" sldId="292"/>
            <ac:spMk id="27" creationId="{00000000-0000-0000-0000-000000000000}"/>
          </ac:spMkLst>
        </pc:spChg>
        <pc:grpChg chg="add del mod">
          <ac:chgData name="Miracle Nolasco" userId="5b344c0609e3707e" providerId="LiveId" clId="{E7DE2AD0-FB49-4ECA-A6C7-364778FC213A}" dt="2020-06-07T14:01:55.997" v="1776" actId="165"/>
          <ac:grpSpMkLst>
            <pc:docMk/>
            <pc:sldMk cId="1923195929" sldId="292"/>
            <ac:grpSpMk id="7" creationId="{0C6FA4B0-0482-4A7C-912E-902CFF66FC29}"/>
          </ac:grpSpMkLst>
        </pc:grpChg>
        <pc:picChg chg="add mod ord topLvl">
          <ac:chgData name="Miracle Nolasco" userId="5b344c0609e3707e" providerId="LiveId" clId="{E7DE2AD0-FB49-4ECA-A6C7-364778FC213A}" dt="2020-06-07T14:02:22.169" v="1779" actId="1036"/>
          <ac:picMkLst>
            <pc:docMk/>
            <pc:sldMk cId="1923195929" sldId="292"/>
            <ac:picMk id="3" creationId="{E7D31F13-1201-4667-93F3-8B9E4E98C4B8}"/>
          </ac:picMkLst>
        </pc:picChg>
        <pc:picChg chg="del mod modCrop">
          <ac:chgData name="Miracle Nolasco" userId="5b344c0609e3707e" providerId="LiveId" clId="{E7DE2AD0-FB49-4ECA-A6C7-364778FC213A}" dt="2020-06-07T13:59:11.667" v="1726" actId="478"/>
          <ac:picMkLst>
            <pc:docMk/>
            <pc:sldMk cId="1923195929" sldId="292"/>
            <ac:picMk id="17" creationId="{00000000-0000-0000-0000-000000000000}"/>
          </ac:picMkLst>
        </pc:picChg>
        <pc:picChg chg="del mod">
          <ac:chgData name="Miracle Nolasco" userId="5b344c0609e3707e" providerId="LiveId" clId="{E7DE2AD0-FB49-4ECA-A6C7-364778FC213A}" dt="2020-06-07T13:58:44.018" v="1722" actId="478"/>
          <ac:picMkLst>
            <pc:docMk/>
            <pc:sldMk cId="1923195929" sldId="292"/>
            <ac:picMk id="28" creationId="{00000000-0000-0000-0000-000000000000}"/>
          </ac:picMkLst>
        </pc:picChg>
        <pc:picChg chg="mod topLvl">
          <ac:chgData name="Miracle Nolasco" userId="5b344c0609e3707e" providerId="LiveId" clId="{E7DE2AD0-FB49-4ECA-A6C7-364778FC213A}" dt="2020-06-07T14:02:22.169" v="1779" actId="1036"/>
          <ac:picMkLst>
            <pc:docMk/>
            <pc:sldMk cId="1923195929" sldId="292"/>
            <ac:picMk id="29" creationId="{00000000-0000-0000-0000-000000000000}"/>
          </ac:picMkLst>
        </pc:picChg>
        <pc:picChg chg="add mod ord topLvl modCrop">
          <ac:chgData name="Miracle Nolasco" userId="5b344c0609e3707e" providerId="LiveId" clId="{E7DE2AD0-FB49-4ECA-A6C7-364778FC213A}" dt="2020-06-07T14:02:22.169" v="1779" actId="1036"/>
          <ac:picMkLst>
            <pc:docMk/>
            <pc:sldMk cId="1923195929" sldId="292"/>
            <ac:picMk id="30" creationId="{DE948790-CC99-47E6-8A3B-3304E150CF32}"/>
          </ac:picMkLst>
        </pc:picChg>
      </pc:sldChg>
      <pc:sldChg chg="addSp delSp modSp mod">
        <pc:chgData name="Miracle Nolasco" userId="5b344c0609e3707e" providerId="LiveId" clId="{E7DE2AD0-FB49-4ECA-A6C7-364778FC213A}" dt="2020-06-07T14:23:55.879" v="2002" actId="1076"/>
        <pc:sldMkLst>
          <pc:docMk/>
          <pc:sldMk cId="2486117001" sldId="293"/>
        </pc:sldMkLst>
        <pc:spChg chg="add mod ord">
          <ac:chgData name="Miracle Nolasco" userId="5b344c0609e3707e" providerId="LiveId" clId="{E7DE2AD0-FB49-4ECA-A6C7-364778FC213A}" dt="2020-06-07T14:22:41.247" v="1989" actId="14100"/>
          <ac:spMkLst>
            <pc:docMk/>
            <pc:sldMk cId="2486117001" sldId="293"/>
            <ac:spMk id="3" creationId="{322A5987-269F-4012-88FA-CE350A7962B0}"/>
          </ac:spMkLst>
        </pc:spChg>
        <pc:spChg chg="mod">
          <ac:chgData name="Miracle Nolasco" userId="5b344c0609e3707e" providerId="LiveId" clId="{E7DE2AD0-FB49-4ECA-A6C7-364778FC213A}" dt="2020-06-07T14:22:45.152" v="1990" actId="1076"/>
          <ac:spMkLst>
            <pc:docMk/>
            <pc:sldMk cId="2486117001" sldId="293"/>
            <ac:spMk id="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4:02:50.208" v="1783" actId="3064"/>
          <ac:spMkLst>
            <pc:docMk/>
            <pc:sldMk cId="2486117001" sldId="293"/>
            <ac:spMk id="13" creationId="{92D22F97-A823-43E0-BDAA-AEACA7E91A11}"/>
          </ac:spMkLst>
        </pc:spChg>
        <pc:spChg chg="mod">
          <ac:chgData name="Miracle Nolasco" userId="5b344c0609e3707e" providerId="LiveId" clId="{E7DE2AD0-FB49-4ECA-A6C7-364778FC213A}" dt="2020-06-07T14:23:47.979" v="2000" actId="1076"/>
          <ac:spMkLst>
            <pc:docMk/>
            <pc:sldMk cId="2486117001" sldId="293"/>
            <ac:spMk id="14" creationId="{00000000-0000-0000-0000-000000000000}"/>
          </ac:spMkLst>
        </pc:spChg>
        <pc:graphicFrameChg chg="add del mod">
          <ac:chgData name="Miracle Nolasco" userId="5b344c0609e3707e" providerId="LiveId" clId="{E7DE2AD0-FB49-4ECA-A6C7-364778FC213A}" dt="2020-06-07T14:04:46.298" v="1809" actId="478"/>
          <ac:graphicFrameMkLst>
            <pc:docMk/>
            <pc:sldMk cId="2486117001" sldId="293"/>
            <ac:graphicFrameMk id="2" creationId="{1D662AB1-3AFB-48E5-AA0A-A705D10E8172}"/>
          </ac:graphicFrameMkLst>
        </pc:graphicFrameChg>
        <pc:picChg chg="add mod ord modCrop">
          <ac:chgData name="Miracle Nolasco" userId="5b344c0609e3707e" providerId="LiveId" clId="{E7DE2AD0-FB49-4ECA-A6C7-364778FC213A}" dt="2020-06-07T14:22:37.499" v="1988" actId="732"/>
          <ac:picMkLst>
            <pc:docMk/>
            <pc:sldMk cId="2486117001" sldId="293"/>
            <ac:picMk id="7" creationId="{B07AC8F2-25AA-4D6C-B96B-900C2A27CA2E}"/>
          </ac:picMkLst>
        </pc:picChg>
        <pc:picChg chg="del">
          <ac:chgData name="Miracle Nolasco" userId="5b344c0609e3707e" providerId="LiveId" clId="{E7DE2AD0-FB49-4ECA-A6C7-364778FC213A}" dt="2020-06-07T14:02:54.607" v="1784" actId="478"/>
          <ac:picMkLst>
            <pc:docMk/>
            <pc:sldMk cId="2486117001" sldId="293"/>
            <ac:picMk id="11" creationId="{00000000-0000-0000-0000-000000000000}"/>
          </ac:picMkLst>
        </pc:picChg>
        <pc:picChg chg="add mod">
          <ac:chgData name="Miracle Nolasco" userId="5b344c0609e3707e" providerId="LiveId" clId="{E7DE2AD0-FB49-4ECA-A6C7-364778FC213A}" dt="2020-06-07T14:23:55.879" v="2002" actId="1076"/>
          <ac:picMkLst>
            <pc:docMk/>
            <pc:sldMk cId="2486117001" sldId="293"/>
            <ac:picMk id="16" creationId="{98560228-7596-4A79-9231-280D05DFDDC5}"/>
          </ac:picMkLst>
        </pc:picChg>
      </pc:sldChg>
      <pc:sldChg chg="addSp delSp modSp mod">
        <pc:chgData name="Miracle Nolasco" userId="5b344c0609e3707e" providerId="LiveId" clId="{E7DE2AD0-FB49-4ECA-A6C7-364778FC213A}" dt="2020-06-07T14:15:54.168" v="1896" actId="1038"/>
        <pc:sldMkLst>
          <pc:docMk/>
          <pc:sldMk cId="2657427695" sldId="294"/>
        </pc:sldMkLst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1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4:08:31.028" v="1819" actId="3064"/>
          <ac:spMkLst>
            <pc:docMk/>
            <pc:sldMk cId="2657427695" sldId="294"/>
            <ac:spMk id="13" creationId="{92D22F97-A823-43E0-BDAA-AEACA7E91A11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15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23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31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39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53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60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61" creationId="{00000000-0000-0000-0000-000000000000}"/>
          </ac:spMkLst>
        </pc:spChg>
        <pc:spChg chg="del">
          <ac:chgData name="Miracle Nolasco" userId="5b344c0609e3707e" providerId="LiveId" clId="{E7DE2AD0-FB49-4ECA-A6C7-364778FC213A}" dt="2020-06-07T14:08:52.889" v="1821" actId="478"/>
          <ac:spMkLst>
            <pc:docMk/>
            <pc:sldMk cId="2657427695" sldId="294"/>
            <ac:spMk id="62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4:15:31.208" v="1877" actId="1076"/>
          <ac:spMkLst>
            <pc:docMk/>
            <pc:sldMk cId="2657427695" sldId="294"/>
            <ac:spMk id="65" creationId="{A3BB0D67-C9BB-420C-B16B-4B3889A97187}"/>
          </ac:spMkLst>
        </pc:spChg>
        <pc:spChg chg="add mod">
          <ac:chgData name="Miracle Nolasco" userId="5b344c0609e3707e" providerId="LiveId" clId="{E7DE2AD0-FB49-4ECA-A6C7-364778FC213A}" dt="2020-06-07T14:14:46.570" v="1869" actId="255"/>
          <ac:spMkLst>
            <pc:docMk/>
            <pc:sldMk cId="2657427695" sldId="294"/>
            <ac:spMk id="66" creationId="{DAE85060-12B1-4836-93F0-0D50547D905B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68" creationId="{C01BE3FC-E088-432E-90B3-D52DDD8E2EED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69" creationId="{A82D65CD-7929-4B5F-A32A-004A09C18211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70" creationId="{BA2B4A0E-3A8C-4D79-9D3B-F6455DB0A0A2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71" creationId="{F1351C91-45A5-4A1A-AE33-BE8DF73AB876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72" creationId="{C319EEA7-C8F1-4BE3-A888-7A2F58DF1C4C}"/>
          </ac:spMkLst>
        </pc:spChg>
        <pc:spChg chg="mod">
          <ac:chgData name="Miracle Nolasco" userId="5b344c0609e3707e" providerId="LiveId" clId="{E7DE2AD0-FB49-4ECA-A6C7-364778FC213A}" dt="2020-06-07T14:15:09.098" v="1873" actId="2085"/>
          <ac:spMkLst>
            <pc:docMk/>
            <pc:sldMk cId="2657427695" sldId="294"/>
            <ac:spMk id="73" creationId="{BA46D595-334A-4CAB-AB12-C13FB18B7F09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75" creationId="{9451E1A0-524A-43F1-9A19-D1DCD7600F20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76" creationId="{066B64BB-04CE-4E10-84B3-54C11F63A405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77" creationId="{8D57D240-2BC8-47B1-820A-588B8F0D38F6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78" creationId="{BCC3D45E-0682-4893-A706-FEE48D0ACB19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79" creationId="{2E2CCB42-2202-4653-A031-A662485B6705}"/>
          </ac:spMkLst>
        </pc:spChg>
        <pc:spChg chg="mod">
          <ac:chgData name="Miracle Nolasco" userId="5b344c0609e3707e" providerId="LiveId" clId="{E7DE2AD0-FB49-4ECA-A6C7-364778FC213A}" dt="2020-06-07T14:15:36.098" v="1878"/>
          <ac:spMkLst>
            <pc:docMk/>
            <pc:sldMk cId="2657427695" sldId="294"/>
            <ac:spMk id="80" creationId="{A301ECCF-19DE-4DC3-B64B-1D8501BBB069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2" creationId="{5ED2F44B-100D-4AC8-BC2A-0C1ADFF93086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3" creationId="{389D5872-54F0-4896-8ACC-559EDBC016FF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4" creationId="{4F1C3923-280E-4EEE-910E-3BE71D0D4321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5" creationId="{EF77D20C-B4F2-46E0-92A4-33D68524A3CF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6" creationId="{F3BA10E6-99FC-414A-9E73-7F5263D19653}"/>
          </ac:spMkLst>
        </pc:spChg>
        <pc:spChg chg="mod">
          <ac:chgData name="Miracle Nolasco" userId="5b344c0609e3707e" providerId="LiveId" clId="{E7DE2AD0-FB49-4ECA-A6C7-364778FC213A}" dt="2020-06-07T14:15:40.858" v="1880"/>
          <ac:spMkLst>
            <pc:docMk/>
            <pc:sldMk cId="2657427695" sldId="294"/>
            <ac:spMk id="87" creationId="{9B3FF3E7-73A4-4D27-AC75-D68FD11EBB67}"/>
          </ac:spMkLst>
        </pc:spChg>
        <pc:grpChg chg="del">
          <ac:chgData name="Miracle Nolasco" userId="5b344c0609e3707e" providerId="LiveId" clId="{E7DE2AD0-FB49-4ECA-A6C7-364778FC213A}" dt="2020-06-07T14:08:52.889" v="1821" actId="478"/>
          <ac:grpSpMkLst>
            <pc:docMk/>
            <pc:sldMk cId="2657427695" sldId="294"/>
            <ac:grpSpMk id="16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4:08:52.889" v="1821" actId="478"/>
          <ac:grpSpMkLst>
            <pc:docMk/>
            <pc:sldMk cId="2657427695" sldId="294"/>
            <ac:grpSpMk id="24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4:08:52.889" v="1821" actId="478"/>
          <ac:grpSpMkLst>
            <pc:docMk/>
            <pc:sldMk cId="2657427695" sldId="294"/>
            <ac:grpSpMk id="32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4:08:52.889" v="1821" actId="478"/>
          <ac:grpSpMkLst>
            <pc:docMk/>
            <pc:sldMk cId="2657427695" sldId="294"/>
            <ac:grpSpMk id="40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4:08:52.889" v="1821" actId="478"/>
          <ac:grpSpMkLst>
            <pc:docMk/>
            <pc:sldMk cId="2657427695" sldId="294"/>
            <ac:grpSpMk id="54" creationId="{00000000-0000-0000-0000-000000000000}"/>
          </ac:grpSpMkLst>
        </pc:grpChg>
        <pc:grpChg chg="add mod">
          <ac:chgData name="Miracle Nolasco" userId="5b344c0609e3707e" providerId="LiveId" clId="{E7DE2AD0-FB49-4ECA-A6C7-364778FC213A}" dt="2020-06-07T14:15:07.037" v="1872" actId="207"/>
          <ac:grpSpMkLst>
            <pc:docMk/>
            <pc:sldMk cId="2657427695" sldId="294"/>
            <ac:grpSpMk id="67" creationId="{41BF3E93-9B8F-4C97-BB79-1225BA1F3F3C}"/>
          </ac:grpSpMkLst>
        </pc:grpChg>
        <pc:grpChg chg="add mod">
          <ac:chgData name="Miracle Nolasco" userId="5b344c0609e3707e" providerId="LiveId" clId="{E7DE2AD0-FB49-4ECA-A6C7-364778FC213A}" dt="2020-06-07T14:15:39.878" v="1879" actId="1076"/>
          <ac:grpSpMkLst>
            <pc:docMk/>
            <pc:sldMk cId="2657427695" sldId="294"/>
            <ac:grpSpMk id="74" creationId="{B8205B4E-0D50-4FCF-9113-4452EC39547C}"/>
          </ac:grpSpMkLst>
        </pc:grpChg>
        <pc:grpChg chg="add mod">
          <ac:chgData name="Miracle Nolasco" userId="5b344c0609e3707e" providerId="LiveId" clId="{E7DE2AD0-FB49-4ECA-A6C7-364778FC213A}" dt="2020-06-07T14:15:44.878" v="1881" actId="1076"/>
          <ac:grpSpMkLst>
            <pc:docMk/>
            <pc:sldMk cId="2657427695" sldId="294"/>
            <ac:grpSpMk id="81" creationId="{9E528C17-79F1-4FE5-A90A-3B0348248547}"/>
          </ac:grpSpMkLst>
        </pc:grpChg>
        <pc:graphicFrameChg chg="add mod">
          <ac:chgData name="Miracle Nolasco" userId="5b344c0609e3707e" providerId="LiveId" clId="{E7DE2AD0-FB49-4ECA-A6C7-364778FC213A}" dt="2020-06-07T14:15:23.358" v="1876" actId="167"/>
          <ac:graphicFrameMkLst>
            <pc:docMk/>
            <pc:sldMk cId="2657427695" sldId="294"/>
            <ac:graphicFrameMk id="2" creationId="{73F688EB-D50B-4773-85E9-6F3D04A819FD}"/>
          </ac:graphicFrameMkLst>
        </pc:graphicFrameChg>
        <pc:picChg chg="add mod">
          <ac:chgData name="Miracle Nolasco" userId="5b344c0609e3707e" providerId="LiveId" clId="{E7DE2AD0-FB49-4ECA-A6C7-364778FC213A}" dt="2020-06-07T14:15:54.168" v="1896" actId="1038"/>
          <ac:picMkLst>
            <pc:docMk/>
            <pc:sldMk cId="2657427695" sldId="294"/>
            <ac:picMk id="6" creationId="{A08935E7-665D-48F2-A434-6BABFC82E7AF}"/>
          </ac:picMkLst>
        </pc:picChg>
        <pc:picChg chg="add mod">
          <ac:chgData name="Miracle Nolasco" userId="5b344c0609e3707e" providerId="LiveId" clId="{E7DE2AD0-FB49-4ECA-A6C7-364778FC213A}" dt="2020-06-07T14:15:52.369" v="1888" actId="1038"/>
          <ac:picMkLst>
            <pc:docMk/>
            <pc:sldMk cId="2657427695" sldId="294"/>
            <ac:picMk id="9" creationId="{277315CF-C5E5-4179-8EEA-CBB733B1605C}"/>
          </ac:picMkLst>
        </pc:picChg>
        <pc:picChg chg="add mod">
          <ac:chgData name="Miracle Nolasco" userId="5b344c0609e3707e" providerId="LiveId" clId="{E7DE2AD0-FB49-4ECA-A6C7-364778FC213A}" dt="2020-06-07T14:15:50.328" v="1883" actId="1036"/>
          <ac:picMkLst>
            <pc:docMk/>
            <pc:sldMk cId="2657427695" sldId="294"/>
            <ac:picMk id="64" creationId="{21244AF6-1B92-401B-AE5E-48BA62F05945}"/>
          </ac:picMkLst>
        </pc:picChg>
        <pc:cxnChg chg="del">
          <ac:chgData name="Miracle Nolasco" userId="5b344c0609e3707e" providerId="LiveId" clId="{E7DE2AD0-FB49-4ECA-A6C7-364778FC213A}" dt="2020-06-07T14:08:52.889" v="1821" actId="478"/>
          <ac:cxnSpMkLst>
            <pc:docMk/>
            <pc:sldMk cId="2657427695" sldId="294"/>
            <ac:cxnSpMk id="14" creationId="{00000000-0000-0000-0000-000000000000}"/>
          </ac:cxnSpMkLst>
        </pc:cxnChg>
      </pc:sldChg>
      <pc:sldChg chg="addSp delSp modSp mod">
        <pc:chgData name="Miracle Nolasco" userId="5b344c0609e3707e" providerId="LiveId" clId="{E7DE2AD0-FB49-4ECA-A6C7-364778FC213A}" dt="2020-06-07T14:20:24.328" v="1959" actId="207"/>
        <pc:sldMkLst>
          <pc:docMk/>
          <pc:sldMk cId="3612009896" sldId="295"/>
        </pc:sldMkLst>
        <pc:spChg chg="add mod">
          <ac:chgData name="Miracle Nolasco" userId="5b344c0609e3707e" providerId="LiveId" clId="{E7DE2AD0-FB49-4ECA-A6C7-364778FC213A}" dt="2020-06-07T14:20:01.548" v="1945" actId="21"/>
          <ac:spMkLst>
            <pc:docMk/>
            <pc:sldMk cId="3612009896" sldId="295"/>
            <ac:spMk id="6" creationId="{AE26268E-7237-43C9-970B-8567498CD92C}"/>
          </ac:spMkLst>
        </pc:spChg>
        <pc:spChg chg="add mod">
          <ac:chgData name="Miracle Nolasco" userId="5b344c0609e3707e" providerId="LiveId" clId="{E7DE2AD0-FB49-4ECA-A6C7-364778FC213A}" dt="2020-06-07T14:20:24.328" v="1959" actId="207"/>
          <ac:spMkLst>
            <pc:docMk/>
            <pc:sldMk cId="3612009896" sldId="295"/>
            <ac:spMk id="7" creationId="{45055B66-6811-454A-8386-9F73B3F67F7D}"/>
          </ac:spMkLst>
        </pc:spChg>
        <pc:spChg chg="mod">
          <ac:chgData name="Miracle Nolasco" userId="5b344c0609e3707e" providerId="LiveId" clId="{E7DE2AD0-FB49-4ECA-A6C7-364778FC213A}" dt="2020-06-07T14:16:08.620" v="1900" actId="3064"/>
          <ac:spMkLst>
            <pc:docMk/>
            <pc:sldMk cId="3612009896" sldId="295"/>
            <ac:spMk id="13" creationId="{92D22F97-A823-43E0-BDAA-AEACA7E91A11}"/>
          </ac:spMkLst>
        </pc:spChg>
        <pc:picChg chg="add mod modCrop">
          <ac:chgData name="Miracle Nolasco" userId="5b344c0609e3707e" providerId="LiveId" clId="{E7DE2AD0-FB49-4ECA-A6C7-364778FC213A}" dt="2020-06-07T14:19:05.837" v="1911" actId="18131"/>
          <ac:picMkLst>
            <pc:docMk/>
            <pc:sldMk cId="3612009896" sldId="295"/>
            <ac:picMk id="3" creationId="{5B8BE4D9-2FC4-456F-AE80-79DB61A65825}"/>
          </ac:picMkLst>
        </pc:picChg>
        <pc:picChg chg="del">
          <ac:chgData name="Miracle Nolasco" userId="5b344c0609e3707e" providerId="LiveId" clId="{E7DE2AD0-FB49-4ECA-A6C7-364778FC213A}" dt="2020-06-07T14:16:15.729" v="1901" actId="478"/>
          <ac:picMkLst>
            <pc:docMk/>
            <pc:sldMk cId="3612009896" sldId="295"/>
            <ac:picMk id="9" creationId="{00000000-0000-0000-0000-000000000000}"/>
          </ac:picMkLst>
        </pc:picChg>
      </pc:sldChg>
      <pc:sldChg chg="addSp delSp modSp mod delAnim">
        <pc:chgData name="Miracle Nolasco" userId="5b344c0609e3707e" providerId="LiveId" clId="{E7DE2AD0-FB49-4ECA-A6C7-364778FC213A}" dt="2020-06-07T13:53:05.228" v="1634"/>
        <pc:sldMkLst>
          <pc:docMk/>
          <pc:sldMk cId="2470159423" sldId="296"/>
        </pc:sldMkLst>
        <pc:spChg chg="del mod">
          <ac:chgData name="Miracle Nolasco" userId="5b344c0609e3707e" providerId="LiveId" clId="{E7DE2AD0-FB49-4ECA-A6C7-364778FC213A}" dt="2020-06-07T13:43:24.696" v="1554" actId="478"/>
          <ac:spMkLst>
            <pc:docMk/>
            <pc:sldMk cId="2470159423" sldId="296"/>
            <ac:spMk id="9" creationId="{00000000-0000-0000-0000-000000000000}"/>
          </ac:spMkLst>
        </pc:spChg>
        <pc:spChg chg="del mod">
          <ac:chgData name="Miracle Nolasco" userId="5b344c0609e3707e" providerId="LiveId" clId="{E7DE2AD0-FB49-4ECA-A6C7-364778FC213A}" dt="2020-06-07T13:43:24.696" v="1554" actId="478"/>
          <ac:spMkLst>
            <pc:docMk/>
            <pc:sldMk cId="2470159423" sldId="296"/>
            <ac:spMk id="11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3:41:58.758" v="1539" actId="3064"/>
          <ac:spMkLst>
            <pc:docMk/>
            <pc:sldMk cId="2470159423" sldId="296"/>
            <ac:spMk id="13" creationId="{92D22F97-A823-43E0-BDAA-AEACA7E91A11}"/>
          </ac:spMkLst>
        </pc:spChg>
        <pc:spChg chg="del mod">
          <ac:chgData name="Miracle Nolasco" userId="5b344c0609e3707e" providerId="LiveId" clId="{E7DE2AD0-FB49-4ECA-A6C7-364778FC213A}" dt="2020-06-07T13:43:24.696" v="1554" actId="478"/>
          <ac:spMkLst>
            <pc:docMk/>
            <pc:sldMk cId="2470159423" sldId="296"/>
            <ac:spMk id="14" creationId="{00000000-0000-0000-0000-000000000000}"/>
          </ac:spMkLst>
        </pc:spChg>
        <pc:grpChg chg="del mod">
          <ac:chgData name="Miracle Nolasco" userId="5b344c0609e3707e" providerId="LiveId" clId="{E7DE2AD0-FB49-4ECA-A6C7-364778FC213A}" dt="2020-06-07T13:43:24.696" v="1554" actId="478"/>
          <ac:grpSpMkLst>
            <pc:docMk/>
            <pc:sldMk cId="2470159423" sldId="296"/>
            <ac:grpSpMk id="16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43:24.696" v="1554" actId="478"/>
          <ac:grpSpMkLst>
            <pc:docMk/>
            <pc:sldMk cId="2470159423" sldId="296"/>
            <ac:grpSpMk id="26" creationId="{00000000-0000-0000-0000-000000000000}"/>
          </ac:grpSpMkLst>
        </pc:grpChg>
        <pc:grpChg chg="del mod">
          <ac:chgData name="Miracle Nolasco" userId="5b344c0609e3707e" providerId="LiveId" clId="{E7DE2AD0-FB49-4ECA-A6C7-364778FC213A}" dt="2020-06-07T13:43:24.696" v="1554" actId="478"/>
          <ac:grpSpMkLst>
            <pc:docMk/>
            <pc:sldMk cId="2470159423" sldId="296"/>
            <ac:grpSpMk id="29" creationId="{00000000-0000-0000-0000-000000000000}"/>
          </ac:grpSpMkLst>
        </pc:grpChg>
        <pc:grpChg chg="add mod">
          <ac:chgData name="Miracle Nolasco" userId="5b344c0609e3707e" providerId="LiveId" clId="{E7DE2AD0-FB49-4ECA-A6C7-364778FC213A}" dt="2020-06-07T13:42:28.027" v="1544"/>
          <ac:grpSpMkLst>
            <pc:docMk/>
            <pc:sldMk cId="2470159423" sldId="296"/>
            <ac:grpSpMk id="44" creationId="{364B01DA-7C41-4C00-B30C-9713D3070464}"/>
          </ac:grpSpMkLst>
        </pc:grpChg>
        <pc:graphicFrameChg chg="mod modGraphic">
          <ac:chgData name="Miracle Nolasco" userId="5b344c0609e3707e" providerId="LiveId" clId="{E7DE2AD0-FB49-4ECA-A6C7-364778FC213A}" dt="2020-06-07T13:45:04.727" v="1571" actId="14734"/>
          <ac:graphicFrameMkLst>
            <pc:docMk/>
            <pc:sldMk cId="2470159423" sldId="296"/>
            <ac:graphicFrameMk id="43" creationId="{00000000-0000-0000-0000-000000000000}"/>
          </ac:graphicFrameMkLst>
        </pc:graphicFrameChg>
        <pc:graphicFrameChg chg="mod">
          <ac:chgData name="Miracle Nolasco" userId="5b344c0609e3707e" providerId="LiveId" clId="{E7DE2AD0-FB49-4ECA-A6C7-364778FC213A}" dt="2020-06-07T13:43:16.087" v="1553" actId="20577"/>
          <ac:graphicFrameMkLst>
            <pc:docMk/>
            <pc:sldMk cId="2470159423" sldId="296"/>
            <ac:graphicFrameMk id="45" creationId="{C9C53DF4-DE33-4C29-B6C6-0550868D70BB}"/>
          </ac:graphicFrameMkLst>
        </pc:graphicFrameChg>
        <pc:picChg chg="mod">
          <ac:chgData name="Miracle Nolasco" userId="5b344c0609e3707e" providerId="LiveId" clId="{E7DE2AD0-FB49-4ECA-A6C7-364778FC213A}" dt="2020-06-07T13:42:28.027" v="1544"/>
          <ac:picMkLst>
            <pc:docMk/>
            <pc:sldMk cId="2470159423" sldId="296"/>
            <ac:picMk id="46" creationId="{FB8B6347-F1D4-461D-99F3-7DE360895B28}"/>
          </ac:picMkLst>
        </pc:picChg>
        <pc:picChg chg="mod">
          <ac:chgData name="Miracle Nolasco" userId="5b344c0609e3707e" providerId="LiveId" clId="{E7DE2AD0-FB49-4ECA-A6C7-364778FC213A}" dt="2020-06-07T13:42:28.027" v="1544"/>
          <ac:picMkLst>
            <pc:docMk/>
            <pc:sldMk cId="2470159423" sldId="296"/>
            <ac:picMk id="47" creationId="{655F6201-6C8B-4A84-B4B3-2970A8828259}"/>
          </ac:picMkLst>
        </pc:picChg>
        <pc:picChg chg="mod">
          <ac:chgData name="Miracle Nolasco" userId="5b344c0609e3707e" providerId="LiveId" clId="{E7DE2AD0-FB49-4ECA-A6C7-364778FC213A}" dt="2020-06-07T13:42:28.027" v="1544"/>
          <ac:picMkLst>
            <pc:docMk/>
            <pc:sldMk cId="2470159423" sldId="296"/>
            <ac:picMk id="48" creationId="{1791A11D-9EC6-46F8-87A2-AF87AEB8D7C0}"/>
          </ac:picMkLst>
        </pc:picChg>
        <pc:picChg chg="add mod">
          <ac:chgData name="Miracle Nolasco" userId="5b344c0609e3707e" providerId="LiveId" clId="{E7DE2AD0-FB49-4ECA-A6C7-364778FC213A}" dt="2020-06-07T13:53:05.228" v="1634"/>
          <ac:picMkLst>
            <pc:docMk/>
            <pc:sldMk cId="2470159423" sldId="296"/>
            <ac:picMk id="49" creationId="{9FFE6024-13A2-4370-82EF-589133665C56}"/>
          </ac:picMkLst>
        </pc:picChg>
        <pc:cxnChg chg="del mod">
          <ac:chgData name="Miracle Nolasco" userId="5b344c0609e3707e" providerId="LiveId" clId="{E7DE2AD0-FB49-4ECA-A6C7-364778FC213A}" dt="2020-06-07T13:43:24.696" v="1554" actId="478"/>
          <ac:cxnSpMkLst>
            <pc:docMk/>
            <pc:sldMk cId="2470159423" sldId="296"/>
            <ac:cxnSpMk id="15" creationId="{00000000-0000-0000-0000-000000000000}"/>
          </ac:cxnSpMkLst>
        </pc:cxnChg>
      </pc:sldChg>
      <pc:sldChg chg="addSp delSp modSp add mod">
        <pc:chgData name="Miracle Nolasco" userId="5b344c0609e3707e" providerId="LiveId" clId="{E7DE2AD0-FB49-4ECA-A6C7-364778FC213A}" dt="2020-06-07T14:26:00.461" v="2023" actId="1076"/>
        <pc:sldMkLst>
          <pc:docMk/>
          <pc:sldMk cId="247805114" sldId="297"/>
        </pc:sldMkLst>
        <pc:spChg chg="mod">
          <ac:chgData name="Miracle Nolasco" userId="5b344c0609e3707e" providerId="LiveId" clId="{E7DE2AD0-FB49-4ECA-A6C7-364778FC213A}" dt="2020-06-07T14:26:00.461" v="2023" actId="1076"/>
          <ac:spMkLst>
            <pc:docMk/>
            <pc:sldMk cId="247805114" sldId="297"/>
            <ac:spMk id="6" creationId="{FAB9A2CB-A3C2-43AE-A65E-3F4DF4CD81B4}"/>
          </ac:spMkLst>
        </pc:spChg>
        <pc:picChg chg="add mod ord modCrop">
          <ac:chgData name="Miracle Nolasco" userId="5b344c0609e3707e" providerId="LiveId" clId="{E7DE2AD0-FB49-4ECA-A6C7-364778FC213A}" dt="2020-06-07T14:25:51.711" v="2020" actId="167"/>
          <ac:picMkLst>
            <pc:docMk/>
            <pc:sldMk cId="247805114" sldId="297"/>
            <ac:picMk id="3" creationId="{AD8214F8-FA4D-4699-8269-B56F5863506F}"/>
          </ac:picMkLst>
        </pc:picChg>
        <pc:picChg chg="del">
          <ac:chgData name="Miracle Nolasco" userId="5b344c0609e3707e" providerId="LiveId" clId="{E7DE2AD0-FB49-4ECA-A6C7-364778FC213A}" dt="2020-06-07T14:24:06.179" v="2004" actId="478"/>
          <ac:picMkLst>
            <pc:docMk/>
            <pc:sldMk cId="247805114" sldId="297"/>
            <ac:picMk id="14" creationId="{CFC9A2E3-43DF-4A29-AD0D-DB5CAF98DE22}"/>
          </ac:picMkLst>
        </pc:picChg>
      </pc:sldChg>
      <pc:sldChg chg="addSp delSp modSp add del mod">
        <pc:chgData name="Miracle Nolasco" userId="5b344c0609e3707e" providerId="LiveId" clId="{E7DE2AD0-FB49-4ECA-A6C7-364778FC213A}" dt="2020-06-07T12:10:34.642" v="118" actId="47"/>
        <pc:sldMkLst>
          <pc:docMk/>
          <pc:sldMk cId="2216066992" sldId="297"/>
        </pc:sldMkLst>
        <pc:spChg chg="mod">
          <ac:chgData name="Miracle Nolasco" userId="5b344c0609e3707e" providerId="LiveId" clId="{E7DE2AD0-FB49-4ECA-A6C7-364778FC213A}" dt="2020-06-07T11:53:47.960" v="82" actId="1035"/>
          <ac:spMkLst>
            <pc:docMk/>
            <pc:sldMk cId="2216066992" sldId="297"/>
            <ac:spMk id="4" creationId="{89D3FA63-2E2F-4083-B4E0-97F4CBD9D725}"/>
          </ac:spMkLst>
        </pc:spChg>
        <pc:spChg chg="mod">
          <ac:chgData name="Miracle Nolasco" userId="5b344c0609e3707e" providerId="LiveId" clId="{E7DE2AD0-FB49-4ECA-A6C7-364778FC213A}" dt="2020-06-07T11:52:38.149" v="59" actId="1076"/>
          <ac:spMkLst>
            <pc:docMk/>
            <pc:sldMk cId="2216066992" sldId="297"/>
            <ac:spMk id="11" creationId="{E56580A5-7F20-4780-B904-AE0D5BE0EE39}"/>
          </ac:spMkLst>
        </pc:spChg>
        <pc:spChg chg="add mod ord">
          <ac:chgData name="Miracle Nolasco" userId="5b344c0609e3707e" providerId="LiveId" clId="{E7DE2AD0-FB49-4ECA-A6C7-364778FC213A}" dt="2020-06-07T11:53:21.269" v="72" actId="14100"/>
          <ac:spMkLst>
            <pc:docMk/>
            <pc:sldMk cId="2216066992" sldId="297"/>
            <ac:spMk id="17" creationId="{5C337A2E-FA9C-400C-840C-9F2431C2FF12}"/>
          </ac:spMkLst>
        </pc:spChg>
        <pc:spChg chg="add mod">
          <ac:chgData name="Miracle Nolasco" userId="5b344c0609e3707e" providerId="LiveId" clId="{E7DE2AD0-FB49-4ECA-A6C7-364778FC213A}" dt="2020-06-07T11:55:12.200" v="85" actId="207"/>
          <ac:spMkLst>
            <pc:docMk/>
            <pc:sldMk cId="2216066992" sldId="297"/>
            <ac:spMk id="18" creationId="{6DBEE1AE-A52E-4A74-AE82-9770530AB247}"/>
          </ac:spMkLst>
        </pc:spChg>
        <pc:picChg chg="mod">
          <ac:chgData name="Miracle Nolasco" userId="5b344c0609e3707e" providerId="LiveId" clId="{E7DE2AD0-FB49-4ECA-A6C7-364778FC213A}" dt="2020-06-07T11:53:47.960" v="82" actId="1035"/>
          <ac:picMkLst>
            <pc:docMk/>
            <pc:sldMk cId="2216066992" sldId="297"/>
            <ac:picMk id="7" creationId="{00000000-0000-0000-0000-000000000000}"/>
          </ac:picMkLst>
        </pc:picChg>
        <pc:picChg chg="mod">
          <ac:chgData name="Miracle Nolasco" userId="5b344c0609e3707e" providerId="LiveId" clId="{E7DE2AD0-FB49-4ECA-A6C7-364778FC213A}" dt="2020-06-07T11:53:52.370" v="84" actId="14100"/>
          <ac:picMkLst>
            <pc:docMk/>
            <pc:sldMk cId="2216066992" sldId="297"/>
            <ac:picMk id="8" creationId="{E0DB2C4C-9680-4EEE-8D7C-7393C5352C7E}"/>
          </ac:picMkLst>
        </pc:picChg>
        <pc:picChg chg="add mod">
          <ac:chgData name="Miracle Nolasco" userId="5b344c0609e3707e" providerId="LiveId" clId="{E7DE2AD0-FB49-4ECA-A6C7-364778FC213A}" dt="2020-06-07T11:52:44.579" v="65" actId="1035"/>
          <ac:picMkLst>
            <pc:docMk/>
            <pc:sldMk cId="2216066992" sldId="297"/>
            <ac:picMk id="16" creationId="{8212DCBF-1B9F-4B1E-A503-519463500127}"/>
          </ac:picMkLst>
        </pc:picChg>
        <pc:cxnChg chg="mod">
          <ac:chgData name="Miracle Nolasco" userId="5b344c0609e3707e" providerId="LiveId" clId="{E7DE2AD0-FB49-4ECA-A6C7-364778FC213A}" dt="2020-06-07T11:53:47.960" v="82" actId="1035"/>
          <ac:cxnSpMkLst>
            <pc:docMk/>
            <pc:sldMk cId="2216066992" sldId="297"/>
            <ac:cxnSpMk id="9" creationId="{C4DB0D17-AB62-420F-9F2D-D0428ABEFF50}"/>
          </ac:cxnSpMkLst>
        </pc:cxnChg>
        <pc:cxnChg chg="del mod">
          <ac:chgData name="Miracle Nolasco" userId="5b344c0609e3707e" providerId="LiveId" clId="{E7DE2AD0-FB49-4ECA-A6C7-364778FC213A}" dt="2020-06-07T11:51:32.759" v="46" actId="478"/>
          <ac:cxnSpMkLst>
            <pc:docMk/>
            <pc:sldMk cId="2216066992" sldId="297"/>
            <ac:cxnSpMk id="13" creationId="{6914F7B2-DDD3-4550-9BA1-1241027E10D5}"/>
          </ac:cxnSpMkLst>
        </pc:cxnChg>
      </pc:sldChg>
      <pc:sldChg chg="addSp delSp modSp add del mod delAnim">
        <pc:chgData name="Miracle Nolasco" userId="5b344c0609e3707e" providerId="LiveId" clId="{E7DE2AD0-FB49-4ECA-A6C7-364778FC213A}" dt="2020-06-07T13:05:28.885" v="1048" actId="47"/>
        <pc:sldMkLst>
          <pc:docMk/>
          <pc:sldMk cId="33355093" sldId="298"/>
        </pc:sldMkLst>
        <pc:spChg chg="mod">
          <ac:chgData name="Miracle Nolasco" userId="5b344c0609e3707e" providerId="LiveId" clId="{E7DE2AD0-FB49-4ECA-A6C7-364778FC213A}" dt="2020-06-07T12:55:13.554" v="775" actId="1076"/>
          <ac:spMkLst>
            <pc:docMk/>
            <pc:sldMk cId="33355093" sldId="298"/>
            <ac:spMk id="28" creationId="{00000000-0000-0000-0000-000000000000}"/>
          </ac:spMkLst>
        </pc:spChg>
        <pc:grpChg chg="del">
          <ac:chgData name="Miracle Nolasco" userId="5b344c0609e3707e" providerId="LiveId" clId="{E7DE2AD0-FB49-4ECA-A6C7-364778FC213A}" dt="2020-06-07T12:51:08.544" v="673" actId="478"/>
          <ac:grpSpMkLst>
            <pc:docMk/>
            <pc:sldMk cId="33355093" sldId="298"/>
            <ac:grpSpMk id="11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51:07.454" v="672" actId="478"/>
          <ac:grpSpMkLst>
            <pc:docMk/>
            <pc:sldMk cId="33355093" sldId="298"/>
            <ac:grpSpMk id="29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51:07.454" v="672" actId="478"/>
          <ac:grpSpMkLst>
            <pc:docMk/>
            <pc:sldMk cId="33355093" sldId="298"/>
            <ac:grpSpMk id="33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51:07.454" v="672" actId="478"/>
          <ac:grpSpMkLst>
            <pc:docMk/>
            <pc:sldMk cId="33355093" sldId="298"/>
            <ac:grpSpMk id="37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51:07.454" v="672" actId="478"/>
          <ac:grpSpMkLst>
            <pc:docMk/>
            <pc:sldMk cId="33355093" sldId="298"/>
            <ac:grpSpMk id="41" creationId="{00000000-0000-0000-0000-000000000000}"/>
          </ac:grpSpMkLst>
        </pc:grpChg>
        <pc:grpChg chg="del">
          <ac:chgData name="Miracle Nolasco" userId="5b344c0609e3707e" providerId="LiveId" clId="{E7DE2AD0-FB49-4ECA-A6C7-364778FC213A}" dt="2020-06-07T12:51:07.454" v="672" actId="478"/>
          <ac:grpSpMkLst>
            <pc:docMk/>
            <pc:sldMk cId="33355093" sldId="298"/>
            <ac:grpSpMk id="46" creationId="{00000000-0000-0000-0000-000000000000}"/>
          </ac:grpSpMkLst>
        </pc:grpChg>
        <pc:graphicFrameChg chg="add mod">
          <ac:chgData name="Miracle Nolasco" userId="5b344c0609e3707e" providerId="LiveId" clId="{E7DE2AD0-FB49-4ECA-A6C7-364778FC213A}" dt="2020-06-07T12:56:31.125" v="789"/>
          <ac:graphicFrameMkLst>
            <pc:docMk/>
            <pc:sldMk cId="33355093" sldId="298"/>
            <ac:graphicFrameMk id="2" creationId="{6CDA79F9-8882-4E8C-B398-FFF29C26E9C4}"/>
          </ac:graphicFrameMkLst>
        </pc:graphicFrameChg>
        <pc:cxnChg chg="mod">
          <ac:chgData name="Miracle Nolasco" userId="5b344c0609e3707e" providerId="LiveId" clId="{E7DE2AD0-FB49-4ECA-A6C7-364778FC213A}" dt="2020-06-07T12:51:08.544" v="673" actId="478"/>
          <ac:cxnSpMkLst>
            <pc:docMk/>
            <pc:sldMk cId="33355093" sldId="298"/>
            <ac:cxnSpMk id="24" creationId="{00000000-0000-0000-0000-000000000000}"/>
          </ac:cxnSpMkLst>
        </pc:cxnChg>
        <pc:cxnChg chg="mod">
          <ac:chgData name="Miracle Nolasco" userId="5b344c0609e3707e" providerId="LiveId" clId="{E7DE2AD0-FB49-4ECA-A6C7-364778FC213A}" dt="2020-06-07T12:51:08.544" v="673" actId="478"/>
          <ac:cxnSpMkLst>
            <pc:docMk/>
            <pc:sldMk cId="33355093" sldId="298"/>
            <ac:cxnSpMk id="25" creationId="{00000000-0000-0000-0000-000000000000}"/>
          </ac:cxnSpMkLst>
        </pc:cxnChg>
        <pc:cxnChg chg="mod">
          <ac:chgData name="Miracle Nolasco" userId="5b344c0609e3707e" providerId="LiveId" clId="{E7DE2AD0-FB49-4ECA-A6C7-364778FC213A}" dt="2020-06-07T12:51:08.544" v="673" actId="478"/>
          <ac:cxnSpMkLst>
            <pc:docMk/>
            <pc:sldMk cId="33355093" sldId="298"/>
            <ac:cxnSpMk id="26" creationId="{00000000-0000-0000-0000-000000000000}"/>
          </ac:cxnSpMkLst>
        </pc:cxnChg>
        <pc:cxnChg chg="mod">
          <ac:chgData name="Miracle Nolasco" userId="5b344c0609e3707e" providerId="LiveId" clId="{E7DE2AD0-FB49-4ECA-A6C7-364778FC213A}" dt="2020-06-07T12:51:08.544" v="673" actId="478"/>
          <ac:cxnSpMkLst>
            <pc:docMk/>
            <pc:sldMk cId="33355093" sldId="298"/>
            <ac:cxnSpMk id="27" creationId="{00000000-0000-0000-0000-000000000000}"/>
          </ac:cxnSpMkLst>
        </pc:cxnChg>
      </pc:sldChg>
      <pc:sldChg chg="addSp delSp modSp new del mod">
        <pc:chgData name="Miracle Nolasco" userId="5b344c0609e3707e" providerId="LiveId" clId="{E7DE2AD0-FB49-4ECA-A6C7-364778FC213A}" dt="2020-06-07T12:11:06.512" v="119" actId="47"/>
        <pc:sldMkLst>
          <pc:docMk/>
          <pc:sldMk cId="328578005" sldId="298"/>
        </pc:sldMkLst>
        <pc:spChg chg="del">
          <ac:chgData name="Miracle Nolasco" userId="5b344c0609e3707e" providerId="LiveId" clId="{E7DE2AD0-FB49-4ECA-A6C7-364778FC213A}" dt="2020-06-07T12:00:40.079" v="87" actId="478"/>
          <ac:spMkLst>
            <pc:docMk/>
            <pc:sldMk cId="328578005" sldId="298"/>
            <ac:spMk id="2" creationId="{F336E565-7C24-47DE-9D64-145EAA9E2144}"/>
          </ac:spMkLst>
        </pc:spChg>
        <pc:spChg chg="del">
          <ac:chgData name="Miracle Nolasco" userId="5b344c0609e3707e" providerId="LiveId" clId="{E7DE2AD0-FB49-4ECA-A6C7-364778FC213A}" dt="2020-06-07T12:00:40.079" v="87" actId="478"/>
          <ac:spMkLst>
            <pc:docMk/>
            <pc:sldMk cId="328578005" sldId="298"/>
            <ac:spMk id="3" creationId="{BD781A86-7584-43E7-ACF9-D04CF041FC20}"/>
          </ac:spMkLst>
        </pc:spChg>
        <pc:spChg chg="del">
          <ac:chgData name="Miracle Nolasco" userId="5b344c0609e3707e" providerId="LiveId" clId="{E7DE2AD0-FB49-4ECA-A6C7-364778FC213A}" dt="2020-06-07T12:00:40.079" v="87" actId="478"/>
          <ac:spMkLst>
            <pc:docMk/>
            <pc:sldMk cId="328578005" sldId="298"/>
            <ac:spMk id="4" creationId="{8D0D1D5F-C6B1-498B-8411-A52E6BC498B3}"/>
          </ac:spMkLst>
        </pc:spChg>
        <pc:spChg chg="del">
          <ac:chgData name="Miracle Nolasco" userId="5b344c0609e3707e" providerId="LiveId" clId="{E7DE2AD0-FB49-4ECA-A6C7-364778FC213A}" dt="2020-06-07T12:00:40.079" v="87" actId="478"/>
          <ac:spMkLst>
            <pc:docMk/>
            <pc:sldMk cId="328578005" sldId="298"/>
            <ac:spMk id="5" creationId="{F7ADE2C4-D582-4895-AC8A-7D27ED6FE98B}"/>
          </ac:spMkLst>
        </pc:spChg>
        <pc:picChg chg="add mod">
          <ac:chgData name="Miracle Nolasco" userId="5b344c0609e3707e" providerId="LiveId" clId="{E7DE2AD0-FB49-4ECA-A6C7-364778FC213A}" dt="2020-06-07T12:01:27.070" v="107" actId="1076"/>
          <ac:picMkLst>
            <pc:docMk/>
            <pc:sldMk cId="328578005" sldId="298"/>
            <ac:picMk id="7" creationId="{7632240C-6593-48FB-98A0-FC203BCF2B3F}"/>
          </ac:picMkLst>
        </pc:picChg>
        <pc:picChg chg="add mod">
          <ac:chgData name="Miracle Nolasco" userId="5b344c0609e3707e" providerId="LiveId" clId="{E7DE2AD0-FB49-4ECA-A6C7-364778FC213A}" dt="2020-06-07T12:01:22.900" v="105" actId="14100"/>
          <ac:picMkLst>
            <pc:docMk/>
            <pc:sldMk cId="328578005" sldId="298"/>
            <ac:picMk id="9" creationId="{11915818-F91C-46C4-8FC2-B94EE968E73E}"/>
          </ac:picMkLst>
        </pc:picChg>
        <pc:picChg chg="add mod">
          <ac:chgData name="Miracle Nolasco" userId="5b344c0609e3707e" providerId="LiveId" clId="{E7DE2AD0-FB49-4ECA-A6C7-364778FC213A}" dt="2020-06-07T12:01:18.230" v="103" actId="1076"/>
          <ac:picMkLst>
            <pc:docMk/>
            <pc:sldMk cId="328578005" sldId="298"/>
            <ac:picMk id="11" creationId="{2C52D73A-0FCD-4F55-A7B2-E5AB09593B7F}"/>
          </ac:picMkLst>
        </pc:picChg>
        <pc:picChg chg="add mod">
          <ac:chgData name="Miracle Nolasco" userId="5b344c0609e3707e" providerId="LiveId" clId="{E7DE2AD0-FB49-4ECA-A6C7-364778FC213A}" dt="2020-06-07T12:01:16.093" v="102" actId="1076"/>
          <ac:picMkLst>
            <pc:docMk/>
            <pc:sldMk cId="328578005" sldId="298"/>
            <ac:picMk id="13" creationId="{7D3E6051-2620-4823-9F6F-045318E4E156}"/>
          </ac:picMkLst>
        </pc:picChg>
        <pc:picChg chg="add mod">
          <ac:chgData name="Miracle Nolasco" userId="5b344c0609e3707e" providerId="LiveId" clId="{E7DE2AD0-FB49-4ECA-A6C7-364778FC213A}" dt="2020-06-07T12:01:13.790" v="101" actId="1076"/>
          <ac:picMkLst>
            <pc:docMk/>
            <pc:sldMk cId="328578005" sldId="298"/>
            <ac:picMk id="15" creationId="{B1B89F66-A82A-4E3F-9FD9-3B77146AA0FD}"/>
          </ac:picMkLst>
        </pc:picChg>
      </pc:sldChg>
      <pc:sldChg chg="add del">
        <pc:chgData name="Miracle Nolasco" userId="5b344c0609e3707e" providerId="LiveId" clId="{E7DE2AD0-FB49-4ECA-A6C7-364778FC213A}" dt="2020-06-07T14:02:42.067" v="1780" actId="47"/>
        <pc:sldMkLst>
          <pc:docMk/>
          <pc:sldMk cId="381983993" sldId="298"/>
        </pc:sldMkLst>
      </pc:sldChg>
      <pc:sldChg chg="modSp add del mod">
        <pc:chgData name="Miracle Nolasco" userId="5b344c0609e3707e" providerId="LiveId" clId="{E7DE2AD0-FB49-4ECA-A6C7-364778FC213A}" dt="2020-06-07T14:16:01.487" v="1897" actId="47"/>
        <pc:sldMkLst>
          <pc:docMk/>
          <pc:sldMk cId="439537263" sldId="298"/>
        </pc:sldMkLst>
        <pc:grpChg chg="mod">
          <ac:chgData name="Miracle Nolasco" userId="5b344c0609e3707e" providerId="LiveId" clId="{E7DE2AD0-FB49-4ECA-A6C7-364778FC213A}" dt="2020-06-07T14:11:44.069" v="1847" actId="1076"/>
          <ac:grpSpMkLst>
            <pc:docMk/>
            <pc:sldMk cId="439537263" sldId="298"/>
            <ac:grpSpMk id="24" creationId="{00000000-0000-0000-0000-000000000000}"/>
          </ac:grpSpMkLst>
        </pc:grpChg>
      </pc:sldChg>
      <pc:sldChg chg="addSp delSp modSp add del mod">
        <pc:chgData name="Miracle Nolasco" userId="5b344c0609e3707e" providerId="LiveId" clId="{E7DE2AD0-FB49-4ECA-A6C7-364778FC213A}" dt="2020-06-07T13:40:05.927" v="1508" actId="47"/>
        <pc:sldMkLst>
          <pc:docMk/>
          <pc:sldMk cId="456930499" sldId="298"/>
        </pc:sldMkLst>
        <pc:spChg chg="del">
          <ac:chgData name="Miracle Nolasco" userId="5b344c0609e3707e" providerId="LiveId" clId="{E7DE2AD0-FB49-4ECA-A6C7-364778FC213A}" dt="2020-06-07T13:38:23.878" v="1495" actId="478"/>
          <ac:spMkLst>
            <pc:docMk/>
            <pc:sldMk cId="456930499" sldId="298"/>
            <ac:spMk id="14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3:38:33.846" v="1496"/>
          <ac:spMkLst>
            <pc:docMk/>
            <pc:sldMk cId="456930499" sldId="298"/>
            <ac:spMk id="17" creationId="{90C895DC-02FC-494A-853A-4787A29D2EF7}"/>
          </ac:spMkLst>
        </pc:spChg>
        <pc:spChg chg="add mod">
          <ac:chgData name="Miracle Nolasco" userId="5b344c0609e3707e" providerId="LiveId" clId="{E7DE2AD0-FB49-4ECA-A6C7-364778FC213A}" dt="2020-06-07T13:38:33.846" v="1496"/>
          <ac:spMkLst>
            <pc:docMk/>
            <pc:sldMk cId="456930499" sldId="298"/>
            <ac:spMk id="18" creationId="{0F9308B2-E0F4-4E5A-8C43-E6522E3E0F51}"/>
          </ac:spMkLst>
        </pc:spChg>
        <pc:spChg chg="add mod">
          <ac:chgData name="Miracle Nolasco" userId="5b344c0609e3707e" providerId="LiveId" clId="{E7DE2AD0-FB49-4ECA-A6C7-364778FC213A}" dt="2020-06-07T13:38:33.846" v="1496"/>
          <ac:spMkLst>
            <pc:docMk/>
            <pc:sldMk cId="456930499" sldId="298"/>
            <ac:spMk id="19" creationId="{CE14B976-3B28-4A51-B382-4732E39EF36D}"/>
          </ac:spMkLst>
        </pc:spChg>
        <pc:spChg chg="add mod">
          <ac:chgData name="Miracle Nolasco" userId="5b344c0609e3707e" providerId="LiveId" clId="{E7DE2AD0-FB49-4ECA-A6C7-364778FC213A}" dt="2020-06-07T13:38:33.846" v="1496"/>
          <ac:spMkLst>
            <pc:docMk/>
            <pc:sldMk cId="456930499" sldId="298"/>
            <ac:spMk id="20" creationId="{EA813B54-5DBA-4BC1-B8C4-D917CEDCCC48}"/>
          </ac:spMkLst>
        </pc:spChg>
      </pc:sldChg>
      <pc:sldChg chg="add del">
        <pc:chgData name="Miracle Nolasco" userId="5b344c0609e3707e" providerId="LiveId" clId="{E7DE2AD0-FB49-4ECA-A6C7-364778FC213A}" dt="2020-06-07T13:57:16.698" v="1702" actId="47"/>
        <pc:sldMkLst>
          <pc:docMk/>
          <pc:sldMk cId="589535762" sldId="298"/>
        </pc:sldMkLst>
      </pc:sldChg>
      <pc:sldChg chg="addSp modSp add del mod">
        <pc:chgData name="Miracle Nolasco" userId="5b344c0609e3707e" providerId="LiveId" clId="{E7DE2AD0-FB49-4ECA-A6C7-364778FC213A}" dt="2020-06-07T12:48:14.302" v="642" actId="47"/>
        <pc:sldMkLst>
          <pc:docMk/>
          <pc:sldMk cId="2129678854" sldId="298"/>
        </pc:sldMkLst>
        <pc:spChg chg="mod">
          <ac:chgData name="Miracle Nolasco" userId="5b344c0609e3707e" providerId="LiveId" clId="{E7DE2AD0-FB49-4ECA-A6C7-364778FC213A}" dt="2020-06-07T12:36:55.014" v="374" actId="571"/>
          <ac:spMkLst>
            <pc:docMk/>
            <pc:sldMk cId="2129678854" sldId="298"/>
            <ac:spMk id="18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36:55.014" v="374" actId="571"/>
          <ac:spMkLst>
            <pc:docMk/>
            <pc:sldMk cId="2129678854" sldId="298"/>
            <ac:spMk id="19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36:55.014" v="374" actId="571"/>
          <ac:spMkLst>
            <pc:docMk/>
            <pc:sldMk cId="2129678854" sldId="298"/>
            <ac:spMk id="20" creationId="{00000000-0000-0000-0000-000000000000}"/>
          </ac:spMkLst>
        </pc:spChg>
        <pc:spChg chg="mod">
          <ac:chgData name="Miracle Nolasco" userId="5b344c0609e3707e" providerId="LiveId" clId="{E7DE2AD0-FB49-4ECA-A6C7-364778FC213A}" dt="2020-06-07T12:31:54.963" v="320" actId="1076"/>
          <ac:spMkLst>
            <pc:docMk/>
            <pc:sldMk cId="2129678854" sldId="298"/>
            <ac:spMk id="22" creationId="{00000000-0000-0000-0000-000000000000}"/>
          </ac:spMkLst>
        </pc:spChg>
        <pc:spChg chg="add mod">
          <ac:chgData name="Miracle Nolasco" userId="5b344c0609e3707e" providerId="LiveId" clId="{E7DE2AD0-FB49-4ECA-A6C7-364778FC213A}" dt="2020-06-07T12:36:55.014" v="374" actId="571"/>
          <ac:spMkLst>
            <pc:docMk/>
            <pc:sldMk cId="2129678854" sldId="298"/>
            <ac:spMk id="30" creationId="{6D68F580-7984-48D1-8667-FEA0020AD203}"/>
          </ac:spMkLst>
        </pc:spChg>
        <pc:grpChg chg="mod">
          <ac:chgData name="Miracle Nolasco" userId="5b344c0609e3707e" providerId="LiveId" clId="{E7DE2AD0-FB49-4ECA-A6C7-364778FC213A}" dt="2020-06-07T12:36:55.014" v="374" actId="571"/>
          <ac:grpSpMkLst>
            <pc:docMk/>
            <pc:sldMk cId="2129678854" sldId="298"/>
            <ac:grpSpMk id="17" creationId="{00000000-0000-0000-0000-000000000000}"/>
          </ac:grpSpMkLst>
        </pc:grpChg>
      </pc:sldChg>
      <pc:sldChg chg="add del">
        <pc:chgData name="Miracle Nolasco" userId="5b344c0609e3707e" providerId="LiveId" clId="{E7DE2AD0-FB49-4ECA-A6C7-364778FC213A}" dt="2020-06-07T13:41:47.197" v="1536" actId="47"/>
        <pc:sldMkLst>
          <pc:docMk/>
          <pc:sldMk cId="2644020233" sldId="29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GOR Error Analysis</a:t>
            </a:r>
          </a:p>
          <a:p>
            <a:pPr>
              <a:defRPr/>
            </a:pPr>
            <a:endParaRPr lang="en-GB" dirty="0"/>
          </a:p>
        </c:rich>
      </c:tx>
      <c:layout>
        <c:manualLayout>
          <c:xMode val="edge"/>
          <c:yMode val="edge"/>
          <c:x val="0.13691414585710432"/>
          <c:y val="1.6724386090466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15450249871483"/>
          <c:y val="0.17938824608139656"/>
          <c:w val="0.75495459122715181"/>
          <c:h val="0.8206117539186035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Sheet1!$U$2:$U$7</c:f>
              <c:strCache>
                <c:ptCount val="6"/>
                <c:pt idx="0">
                  <c:v>Farshad et al. (1992)</c:v>
                </c:pt>
                <c:pt idx="1">
                  <c:v>Glaso (1980)</c:v>
                </c:pt>
                <c:pt idx="2">
                  <c:v>Vasquez and Beggs (API&lt;=30)</c:v>
                </c:pt>
                <c:pt idx="3">
                  <c:v>Kartoatmodjo and Schmidt (1991)</c:v>
                </c:pt>
                <c:pt idx="4">
                  <c:v>Sylvester (2018)</c:v>
                </c:pt>
                <c:pt idx="5">
                  <c:v>Grid search LSSVM Model</c:v>
                </c:pt>
              </c:strCache>
            </c:strRef>
          </c:cat>
          <c:val>
            <c:numRef>
              <c:f>Sheet1!$V$2:$V$7</c:f>
              <c:numCache>
                <c:formatCode>General</c:formatCode>
                <c:ptCount val="6"/>
                <c:pt idx="0">
                  <c:v>0.51300000000000001</c:v>
                </c:pt>
                <c:pt idx="1">
                  <c:v>0.28999999999999998</c:v>
                </c:pt>
                <c:pt idx="2">
                  <c:v>0.312</c:v>
                </c:pt>
                <c:pt idx="3">
                  <c:v>0.50900000000000001</c:v>
                </c:pt>
                <c:pt idx="4">
                  <c:v>0.38</c:v>
                </c:pt>
                <c:pt idx="5">
                  <c:v>0.253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27-4CE6-A37E-1CB8D209B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61871920"/>
        <c:axId val="1761868176"/>
      </c:barChart>
      <c:catAx>
        <c:axId val="176187192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761868176"/>
        <c:crosses val="autoZero"/>
        <c:auto val="1"/>
        <c:lblAlgn val="ctr"/>
        <c:lblOffset val="100"/>
        <c:noMultiLvlLbl val="0"/>
      </c:catAx>
      <c:valAx>
        <c:axId val="1761868176"/>
        <c:scaling>
          <c:orientation val="minMax"/>
          <c:min val="0.25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87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C3BC3-4BA9-4717-8832-679E127A04DB}" type="doc">
      <dgm:prSet loTypeId="urn:microsoft.com/office/officeart/2005/8/layout/venn3" loCatId="relationship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2E2B12A-38F9-4232-9F18-62A072C7DF3A}">
      <dgm:prSet phldrT="[Text]" custT="1"/>
      <dgm:spPr/>
      <dgm:t>
        <a:bodyPr bIns="182880" anchor="b"/>
        <a:lstStyle/>
        <a:p>
          <a:pPr algn="ctr"/>
          <a:endParaRPr lang="en-US" sz="2400" b="1" dirty="0" smtClean="0">
            <a:latin typeface="+mn-lt"/>
            <a:cs typeface="Arial" panose="020B0604020202020204" pitchFamily="34" charset="0"/>
          </a:endParaRPr>
        </a:p>
        <a:p>
          <a:pPr algn="ctr"/>
          <a:endParaRPr lang="en-US" sz="2400" b="1" dirty="0" smtClean="0">
            <a:latin typeface="+mn-lt"/>
            <a:cs typeface="Arial" panose="020B0604020202020204" pitchFamily="34" charset="0"/>
          </a:endParaRPr>
        </a:p>
        <a:p>
          <a:pPr algn="ctr"/>
          <a:endParaRPr lang="en-US" sz="2400" b="1" dirty="0" smtClean="0">
            <a:latin typeface="+mn-lt"/>
            <a:cs typeface="Arial" panose="020B0604020202020204" pitchFamily="34" charset="0"/>
          </a:endParaRPr>
        </a:p>
        <a:p>
          <a:pPr algn="ctr"/>
          <a:endParaRPr lang="en-US" sz="2400" b="1" dirty="0" smtClean="0">
            <a:latin typeface="+mn-lt"/>
            <a:cs typeface="Arial" panose="020B0604020202020204" pitchFamily="34" charset="0"/>
          </a:endParaRPr>
        </a:p>
        <a:p>
          <a:pPr algn="ctr"/>
          <a:endParaRPr lang="en-US" sz="2400" b="1" dirty="0" smtClean="0">
            <a:latin typeface="+mn-lt"/>
            <a:cs typeface="Arial" panose="020B0604020202020204" pitchFamily="34" charset="0"/>
          </a:endParaRPr>
        </a:p>
        <a:p>
          <a:pPr algn="ctr"/>
          <a:r>
            <a:rPr lang="en-US" sz="2400" b="1" dirty="0" err="1" smtClean="0">
              <a:latin typeface="+mn-lt"/>
              <a:cs typeface="Arial" panose="020B0604020202020204" pitchFamily="34" charset="0"/>
            </a:rPr>
            <a:t>Uwaga</a:t>
          </a:r>
          <a:r>
            <a:rPr lang="en-US" sz="2400" b="1" dirty="0" smtClean="0">
              <a:latin typeface="+mn-lt"/>
              <a:cs typeface="Arial" panose="020B0604020202020204" pitchFamily="34" charset="0"/>
            </a:rPr>
            <a:t>, O. A. (2008)</a:t>
          </a:r>
          <a:br>
            <a:rPr lang="en-US" sz="2400" b="1" dirty="0" smtClean="0">
              <a:latin typeface="+mn-lt"/>
              <a:cs typeface="Arial" panose="020B0604020202020204" pitchFamily="34" charset="0"/>
            </a:rPr>
          </a:br>
          <a:endParaRPr lang="en-US" sz="2400" b="1" dirty="0">
            <a:latin typeface="+mn-lt"/>
          </a:endParaRPr>
        </a:p>
      </dgm:t>
    </dgm:pt>
    <dgm:pt modelId="{62E2497D-83D8-44A3-93B3-5350342091B6}" type="parTrans" cxnId="{AC605DD6-74D3-45DA-9EE1-AE248A496197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1244B63C-C93C-4E2C-BB37-BD00892277F5}" type="sibTrans" cxnId="{AC605DD6-74D3-45DA-9EE1-AE248A496197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E7E6B970-CC47-4DC9-A5BA-4B19554DF2E8}">
      <dgm:prSet phldrT="[Text]" custT="1"/>
      <dgm:spPr>
        <a:gradFill flip="none" rotWithShape="0">
          <a:gsLst>
            <a:gs pos="0">
              <a:schemeClr val="bg1"/>
            </a:gs>
            <a:gs pos="50000">
              <a:schemeClr val="lt1">
                <a:hueOff val="0"/>
                <a:satOff val="0"/>
                <a:lumOff val="0"/>
                <a:satMod val="110000"/>
                <a:lumMod val="100000"/>
                <a:shade val="100000"/>
                <a:alpha val="27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</dgm:spPr>
      <dgm:t>
        <a:bodyPr bIns="182880" anchor="b"/>
        <a:lstStyle/>
        <a:p>
          <a:pPr algn="ctr"/>
          <a:r>
            <a:rPr lang="en-GB" sz="2400" b="1" dirty="0" smtClean="0">
              <a:latin typeface="+mn-lt"/>
              <a:cs typeface="Arial" panose="020B0604020202020204" pitchFamily="34" charset="0"/>
            </a:rPr>
            <a:t>Bernie, A. (2012)</a:t>
          </a:r>
          <a:endParaRPr lang="en-US" sz="2400" b="1" dirty="0">
            <a:latin typeface="+mn-lt"/>
          </a:endParaRPr>
        </a:p>
      </dgm:t>
    </dgm:pt>
    <dgm:pt modelId="{7E4E2E02-4198-4453-AD6D-C41B53A53349}" type="parTrans" cxnId="{71A1885B-0039-4CC5-9792-67F9984518B7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8D56BCD9-467A-400A-92F0-F8443487EF0D}" type="sibTrans" cxnId="{71A1885B-0039-4CC5-9792-67F9984518B7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C783248E-C0F3-4B28-B371-C9EA8E26389D}">
      <dgm:prSet phldrT="[Text]" custT="1"/>
      <dgm:spPr>
        <a:gradFill flip="none" rotWithShape="0">
          <a:gsLst>
            <a:gs pos="0">
              <a:schemeClr val="bg1"/>
            </a:gs>
            <a:gs pos="50000">
              <a:schemeClr val="lt1">
                <a:hueOff val="0"/>
                <a:satOff val="0"/>
                <a:lumOff val="0"/>
                <a:satMod val="110000"/>
                <a:lumMod val="100000"/>
                <a:shade val="100000"/>
                <a:alpha val="27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</dgm:spPr>
      <dgm:t>
        <a:bodyPr bIns="182880" anchor="b"/>
        <a:lstStyle/>
        <a:p>
          <a:pPr algn="ctr"/>
          <a:r>
            <a:rPr lang="en-GB" sz="2400" b="1" dirty="0" smtClean="0">
              <a:latin typeface="+mn-lt"/>
              <a:cs typeface="Arial" panose="020B0604020202020204" pitchFamily="34" charset="0"/>
            </a:rPr>
            <a:t>Ikiensikimama et al., (2006)</a:t>
          </a:r>
          <a:endParaRPr lang="en-US" sz="2400" b="1" dirty="0">
            <a:latin typeface="+mn-lt"/>
          </a:endParaRPr>
        </a:p>
      </dgm:t>
    </dgm:pt>
    <dgm:pt modelId="{369492E7-25BD-4D9C-87F0-7C0BC18CC980}" type="parTrans" cxnId="{9812C632-A9DA-4C88-A6C7-933D14B20591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CBD99096-CBD9-4531-8C10-A1D799ED9E85}" type="sibTrans" cxnId="{9812C632-A9DA-4C88-A6C7-933D14B20591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F4E95744-3C26-4C94-A628-21AD3045FD05}">
      <dgm:prSet phldrT="[Text]" custT="1"/>
      <dgm:spPr/>
      <dgm:t>
        <a:bodyPr bIns="182880" anchor="b"/>
        <a:lstStyle/>
        <a:p>
          <a:pPr algn="ctr"/>
          <a:r>
            <a:rPr lang="en-GB" sz="2400" b="1" dirty="0" err="1" smtClean="0">
              <a:latin typeface="+mn-lt"/>
              <a:cs typeface="Arial" panose="020B0604020202020204" pitchFamily="34" charset="0"/>
            </a:rPr>
            <a:t>Ireke</a:t>
          </a:r>
          <a:r>
            <a:rPr lang="en-GB" sz="2400" b="1" dirty="0" smtClean="0">
              <a:latin typeface="+mn-lt"/>
              <a:cs typeface="Arial" panose="020B0604020202020204" pitchFamily="34" charset="0"/>
            </a:rPr>
            <a:t> and </a:t>
          </a:r>
          <a:r>
            <a:rPr lang="en-GB" sz="2400" b="1" dirty="0" err="1" smtClean="0">
              <a:latin typeface="+mn-lt"/>
              <a:cs typeface="Arial" panose="020B0604020202020204" pitchFamily="34" charset="0"/>
            </a:rPr>
            <a:t>Ikpeka</a:t>
          </a:r>
          <a:r>
            <a:rPr lang="en-GB" sz="2400" b="1" dirty="0" smtClean="0">
              <a:latin typeface="+mn-lt"/>
              <a:cs typeface="Arial" panose="020B0604020202020204" pitchFamily="34" charset="0"/>
            </a:rPr>
            <a:t> (2017)</a:t>
          </a:r>
          <a:endParaRPr lang="en-US" sz="2400" b="1" dirty="0">
            <a:latin typeface="+mn-lt"/>
          </a:endParaRPr>
        </a:p>
      </dgm:t>
    </dgm:pt>
    <dgm:pt modelId="{3303B223-F27C-4288-86D6-BD5E5ED6B28E}" type="parTrans" cxnId="{F164190F-2B8E-414F-98D0-3E98049D7EB1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CABAF750-12EC-4BC2-A2FA-6C046216B762}" type="sibTrans" cxnId="{F164190F-2B8E-414F-98D0-3E98049D7EB1}">
      <dgm:prSet/>
      <dgm:spPr/>
      <dgm:t>
        <a:bodyPr/>
        <a:lstStyle/>
        <a:p>
          <a:endParaRPr lang="en-US" b="1">
            <a:solidFill>
              <a:schemeClr val="tx2">
                <a:lumMod val="75000"/>
              </a:schemeClr>
            </a:solidFill>
          </a:endParaRPr>
        </a:p>
      </dgm:t>
    </dgm:pt>
    <dgm:pt modelId="{2F738BFE-1A5E-4A50-BE20-45A0492818F3}" type="pres">
      <dgm:prSet presAssocID="{329C3BC3-4BA9-4717-8832-679E127A04D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BDEF6A-9364-4D48-B860-20D2A9832DEB}" type="pres">
      <dgm:prSet presAssocID="{82E2B12A-38F9-4232-9F18-62A072C7DF3A}" presName="Name5" presStyleLbl="vennNode1" presStyleIdx="0" presStyleCnt="4" custScaleY="82043" custLinFactNeighborX="-2472" custLinFactNeighborY="13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A9CD9-136F-4CEB-9DC5-BE4B36D6736E}" type="pres">
      <dgm:prSet presAssocID="{1244B63C-C93C-4E2C-BB37-BD00892277F5}" presName="space" presStyleCnt="0"/>
      <dgm:spPr/>
    </dgm:pt>
    <dgm:pt modelId="{386D350C-AA92-46C9-BD65-6CA58E296E3C}" type="pres">
      <dgm:prSet presAssocID="{E7E6B970-CC47-4DC9-A5BA-4B19554DF2E8}" presName="Name5" presStyleLbl="vennNode1" presStyleIdx="1" presStyleCnt="4" custLinFactNeighborX="-9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90194F-EE20-47C4-8B6E-D3E4642B486C}" type="pres">
      <dgm:prSet presAssocID="{8D56BCD9-467A-400A-92F0-F8443487EF0D}" presName="space" presStyleCnt="0"/>
      <dgm:spPr/>
    </dgm:pt>
    <dgm:pt modelId="{21963D6B-5AD9-4158-A9B8-67B4C2667DE1}" type="pres">
      <dgm:prSet presAssocID="{C783248E-C0F3-4B28-B371-C9EA8E26389D}" presName="Name5" presStyleLbl="vennNode1" presStyleIdx="2" presStyleCnt="4" custLinFactNeighborX="-9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C47FAA-7F37-40B4-A65E-CD5674DFCB44}" type="pres">
      <dgm:prSet presAssocID="{CBD99096-CBD9-4531-8C10-A1D799ED9E85}" presName="space" presStyleCnt="0"/>
      <dgm:spPr/>
    </dgm:pt>
    <dgm:pt modelId="{6E567E74-D83E-4C4C-ADAB-26A8B3D3B526}" type="pres">
      <dgm:prSet presAssocID="{F4E95744-3C26-4C94-A628-21AD3045FD05}" presName="Name5" presStyleLbl="vennNode1" presStyleIdx="3" presStyleCnt="4" custLinFactNeighborX="-9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4E417C-3A2C-41B3-8CE6-739F44DFB884}" type="presOf" srcId="{C783248E-C0F3-4B28-B371-C9EA8E26389D}" destId="{21963D6B-5AD9-4158-A9B8-67B4C2667DE1}" srcOrd="0" destOrd="0" presId="urn:microsoft.com/office/officeart/2005/8/layout/venn3"/>
    <dgm:cxn modelId="{71A1885B-0039-4CC5-9792-67F9984518B7}" srcId="{329C3BC3-4BA9-4717-8832-679E127A04DB}" destId="{E7E6B970-CC47-4DC9-A5BA-4B19554DF2E8}" srcOrd="1" destOrd="0" parTransId="{7E4E2E02-4198-4453-AD6D-C41B53A53349}" sibTransId="{8D56BCD9-467A-400A-92F0-F8443487EF0D}"/>
    <dgm:cxn modelId="{447451BE-96B4-4C11-AF2A-E22D5A309943}" type="presOf" srcId="{329C3BC3-4BA9-4717-8832-679E127A04DB}" destId="{2F738BFE-1A5E-4A50-BE20-45A0492818F3}" srcOrd="0" destOrd="0" presId="urn:microsoft.com/office/officeart/2005/8/layout/venn3"/>
    <dgm:cxn modelId="{A1014876-CB31-4F38-AA17-07BC346F7618}" type="presOf" srcId="{82E2B12A-38F9-4232-9F18-62A072C7DF3A}" destId="{1DBDEF6A-9364-4D48-B860-20D2A9832DEB}" srcOrd="0" destOrd="0" presId="urn:microsoft.com/office/officeart/2005/8/layout/venn3"/>
    <dgm:cxn modelId="{F164190F-2B8E-414F-98D0-3E98049D7EB1}" srcId="{329C3BC3-4BA9-4717-8832-679E127A04DB}" destId="{F4E95744-3C26-4C94-A628-21AD3045FD05}" srcOrd="3" destOrd="0" parTransId="{3303B223-F27C-4288-86D6-BD5E5ED6B28E}" sibTransId="{CABAF750-12EC-4BC2-A2FA-6C046216B762}"/>
    <dgm:cxn modelId="{AC605DD6-74D3-45DA-9EE1-AE248A496197}" srcId="{329C3BC3-4BA9-4717-8832-679E127A04DB}" destId="{82E2B12A-38F9-4232-9F18-62A072C7DF3A}" srcOrd="0" destOrd="0" parTransId="{62E2497D-83D8-44A3-93B3-5350342091B6}" sibTransId="{1244B63C-C93C-4E2C-BB37-BD00892277F5}"/>
    <dgm:cxn modelId="{F103EBDA-87AF-445E-B111-86B9D349BE97}" type="presOf" srcId="{F4E95744-3C26-4C94-A628-21AD3045FD05}" destId="{6E567E74-D83E-4C4C-ADAB-26A8B3D3B526}" srcOrd="0" destOrd="0" presId="urn:microsoft.com/office/officeart/2005/8/layout/venn3"/>
    <dgm:cxn modelId="{9812C632-A9DA-4C88-A6C7-933D14B20591}" srcId="{329C3BC3-4BA9-4717-8832-679E127A04DB}" destId="{C783248E-C0F3-4B28-B371-C9EA8E26389D}" srcOrd="2" destOrd="0" parTransId="{369492E7-25BD-4D9C-87F0-7C0BC18CC980}" sibTransId="{CBD99096-CBD9-4531-8C10-A1D799ED9E85}"/>
    <dgm:cxn modelId="{427583EC-E819-45DF-A923-A66AF7FA94D2}" type="presOf" srcId="{E7E6B970-CC47-4DC9-A5BA-4B19554DF2E8}" destId="{386D350C-AA92-46C9-BD65-6CA58E296E3C}" srcOrd="0" destOrd="0" presId="urn:microsoft.com/office/officeart/2005/8/layout/venn3"/>
    <dgm:cxn modelId="{AD2502BA-A354-4A39-BF0D-1FDBE0AF579D}" type="presParOf" srcId="{2F738BFE-1A5E-4A50-BE20-45A0492818F3}" destId="{1DBDEF6A-9364-4D48-B860-20D2A9832DEB}" srcOrd="0" destOrd="0" presId="urn:microsoft.com/office/officeart/2005/8/layout/venn3"/>
    <dgm:cxn modelId="{2C187A6F-42C8-4BB2-84D7-301621D11634}" type="presParOf" srcId="{2F738BFE-1A5E-4A50-BE20-45A0492818F3}" destId="{4AEA9CD9-136F-4CEB-9DC5-BE4B36D6736E}" srcOrd="1" destOrd="0" presId="urn:microsoft.com/office/officeart/2005/8/layout/venn3"/>
    <dgm:cxn modelId="{A22DE3CC-24BC-4A83-A860-F62703AE82EE}" type="presParOf" srcId="{2F738BFE-1A5E-4A50-BE20-45A0492818F3}" destId="{386D350C-AA92-46C9-BD65-6CA58E296E3C}" srcOrd="2" destOrd="0" presId="urn:microsoft.com/office/officeart/2005/8/layout/venn3"/>
    <dgm:cxn modelId="{C5BE9022-C771-45DB-AB8B-576DBF658D05}" type="presParOf" srcId="{2F738BFE-1A5E-4A50-BE20-45A0492818F3}" destId="{1E90194F-EE20-47C4-8B6E-D3E4642B486C}" srcOrd="3" destOrd="0" presId="urn:microsoft.com/office/officeart/2005/8/layout/venn3"/>
    <dgm:cxn modelId="{39E86A03-0BB1-4378-9951-118E789697E0}" type="presParOf" srcId="{2F738BFE-1A5E-4A50-BE20-45A0492818F3}" destId="{21963D6B-5AD9-4158-A9B8-67B4C2667DE1}" srcOrd="4" destOrd="0" presId="urn:microsoft.com/office/officeart/2005/8/layout/venn3"/>
    <dgm:cxn modelId="{FCA972F8-9D2A-4708-82C8-0F9B431E5637}" type="presParOf" srcId="{2F738BFE-1A5E-4A50-BE20-45A0492818F3}" destId="{1AC47FAA-7F37-40B4-A65E-CD5674DFCB44}" srcOrd="5" destOrd="0" presId="urn:microsoft.com/office/officeart/2005/8/layout/venn3"/>
    <dgm:cxn modelId="{4BDA2719-EFB9-4B9F-9CC8-D2B642E50680}" type="presParOf" srcId="{2F738BFE-1A5E-4A50-BE20-45A0492818F3}" destId="{6E567E74-D83E-4C4C-ADAB-26A8B3D3B52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DDE6A-5672-466F-AA12-FCA71FE5E48A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CA9456-5D14-40AD-B81D-53B20D52F2A5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GB" sz="2000" dirty="0">
              <a:latin typeface="+mn-lt"/>
              <a:cs typeface="Arial" panose="020B0604020202020204" pitchFamily="34" charset="0"/>
            </a:rPr>
            <a:t>Standing (1947)</a:t>
          </a:r>
          <a:endParaRPr lang="en-US" sz="2000" dirty="0">
            <a:latin typeface="+mn-lt"/>
          </a:endParaRPr>
        </a:p>
      </dgm:t>
    </dgm:pt>
    <dgm:pt modelId="{6E83579C-2ED6-44FB-B8F8-225B51E655E3}" type="parTrans" cxnId="{6C3B8151-376F-419A-ACE9-96D6F3125FF1}">
      <dgm:prSet/>
      <dgm:spPr/>
      <dgm:t>
        <a:bodyPr/>
        <a:lstStyle/>
        <a:p>
          <a:endParaRPr lang="en-US"/>
        </a:p>
      </dgm:t>
    </dgm:pt>
    <dgm:pt modelId="{652183C1-6C46-449E-BF35-24C8C6B1F177}" type="sibTrans" cxnId="{6C3B8151-376F-419A-ACE9-96D6F3125FF1}">
      <dgm:prSet/>
      <dgm:spPr/>
      <dgm:t>
        <a:bodyPr/>
        <a:lstStyle/>
        <a:p>
          <a:endParaRPr lang="en-US"/>
        </a:p>
      </dgm:t>
    </dgm:pt>
    <dgm:pt modelId="{C6A9A9D0-03DB-4DD3-9A41-D1F14800FFC8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GB" sz="2000">
              <a:latin typeface="+mn-lt"/>
              <a:cs typeface="Arial" panose="020B0604020202020204" pitchFamily="34" charset="0"/>
            </a:rPr>
            <a:t>Vasquez and </a:t>
          </a:r>
          <a:r>
            <a:rPr lang="en-GB" sz="2000" err="1">
              <a:latin typeface="+mn-lt"/>
              <a:cs typeface="Arial" panose="020B0604020202020204" pitchFamily="34" charset="0"/>
            </a:rPr>
            <a:t>Beggs</a:t>
          </a:r>
          <a:r>
            <a:rPr lang="en-GB" sz="2000">
              <a:latin typeface="+mn-lt"/>
              <a:cs typeface="Arial" panose="020B0604020202020204" pitchFamily="34" charset="0"/>
            </a:rPr>
            <a:t> (1980)</a:t>
          </a:r>
          <a:endParaRPr lang="en-US" sz="2000">
            <a:latin typeface="+mn-lt"/>
          </a:endParaRPr>
        </a:p>
      </dgm:t>
    </dgm:pt>
    <dgm:pt modelId="{AA67ADAB-2E4D-4500-8768-3D01E8DA6336}" type="parTrans" cxnId="{9ADD3C01-C0C6-4195-BD33-A35CDB626DCC}">
      <dgm:prSet/>
      <dgm:spPr/>
      <dgm:t>
        <a:bodyPr/>
        <a:lstStyle/>
        <a:p>
          <a:endParaRPr lang="en-US"/>
        </a:p>
      </dgm:t>
    </dgm:pt>
    <dgm:pt modelId="{635A103F-49F4-4AE2-8203-4C0960189E1D}" type="sibTrans" cxnId="{9ADD3C01-C0C6-4195-BD33-A35CDB626DCC}">
      <dgm:prSet/>
      <dgm:spPr/>
      <dgm:t>
        <a:bodyPr/>
        <a:lstStyle/>
        <a:p>
          <a:endParaRPr lang="en-US"/>
        </a:p>
      </dgm:t>
    </dgm:pt>
    <dgm:pt modelId="{C3304763-91D2-4B2C-86A8-5EF5C194097E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GB" sz="2000">
              <a:latin typeface="+mn-lt"/>
              <a:cs typeface="Arial" panose="020B0604020202020204" pitchFamily="34" charset="0"/>
            </a:rPr>
            <a:t>LSSVM Model (Simplex)</a:t>
          </a:r>
          <a:endParaRPr lang="en-US" sz="2000">
            <a:latin typeface="+mn-lt"/>
          </a:endParaRPr>
        </a:p>
      </dgm:t>
    </dgm:pt>
    <dgm:pt modelId="{D1366D94-B1B1-44B8-8730-38961731A77A}" type="parTrans" cxnId="{5E99A8EA-DC63-4625-B859-2321188284EF}">
      <dgm:prSet/>
      <dgm:spPr/>
      <dgm:t>
        <a:bodyPr/>
        <a:lstStyle/>
        <a:p>
          <a:endParaRPr lang="en-US"/>
        </a:p>
      </dgm:t>
    </dgm:pt>
    <dgm:pt modelId="{F37C6414-EF28-440B-85BF-7959AA0DF2D3}" type="sibTrans" cxnId="{5E99A8EA-DC63-4625-B859-2321188284EF}">
      <dgm:prSet/>
      <dgm:spPr/>
      <dgm:t>
        <a:bodyPr/>
        <a:lstStyle/>
        <a:p>
          <a:endParaRPr lang="en-US"/>
        </a:p>
      </dgm:t>
    </dgm:pt>
    <dgm:pt modelId="{34FB13DD-E4E1-4518-9BA4-944464111D26}" type="pres">
      <dgm:prSet presAssocID="{2E4DDE6A-5672-466F-AA12-FCA71FE5E48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DC6CAB-9B70-4FBE-9AAB-F92C020FCD05}" type="pres">
      <dgm:prSet presAssocID="{32CA9456-5D14-40AD-B81D-53B20D52F2A5}" presName="composite" presStyleCnt="0"/>
      <dgm:spPr/>
    </dgm:pt>
    <dgm:pt modelId="{BD981142-0082-42F7-A711-1C9EB78A3E46}" type="pres">
      <dgm:prSet presAssocID="{32CA9456-5D14-40AD-B81D-53B20D52F2A5}" presName="imgShp" presStyleLbl="fgImgPlace1" presStyleIdx="0" presStyleCnt="3"/>
      <dgm:spPr>
        <a:solidFill>
          <a:schemeClr val="bg1">
            <a:lumMod val="85000"/>
          </a:schemeClr>
        </a:solidFill>
      </dgm:spPr>
    </dgm:pt>
    <dgm:pt modelId="{686F6CB0-A000-4B72-95A1-F88C7C85AC58}" type="pres">
      <dgm:prSet presAssocID="{32CA9456-5D14-40AD-B81D-53B20D52F2A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47C84-8B84-4100-978A-355C23B07991}" type="pres">
      <dgm:prSet presAssocID="{652183C1-6C46-449E-BF35-24C8C6B1F177}" presName="spacing" presStyleCnt="0"/>
      <dgm:spPr/>
    </dgm:pt>
    <dgm:pt modelId="{29BF0D88-76B8-4A2F-ACBC-F9A7CC7AA2D4}" type="pres">
      <dgm:prSet presAssocID="{C6A9A9D0-03DB-4DD3-9A41-D1F14800FFC8}" presName="composite" presStyleCnt="0"/>
      <dgm:spPr/>
    </dgm:pt>
    <dgm:pt modelId="{E97A6C85-EA7A-48E5-90C2-1A572DC65959}" type="pres">
      <dgm:prSet presAssocID="{C6A9A9D0-03DB-4DD3-9A41-D1F14800FFC8}" presName="imgShp" presStyleLbl="fgImgPlace1" presStyleIdx="1" presStyleCnt="3"/>
      <dgm:spPr>
        <a:solidFill>
          <a:schemeClr val="bg1">
            <a:lumMod val="85000"/>
          </a:schemeClr>
        </a:solidFill>
      </dgm:spPr>
    </dgm:pt>
    <dgm:pt modelId="{BCA2884C-F5DD-4322-9CE6-CC3BE94B1A26}" type="pres">
      <dgm:prSet presAssocID="{C6A9A9D0-03DB-4DD3-9A41-D1F14800FFC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1330E-9550-4A00-9BE6-16B6D652F335}" type="pres">
      <dgm:prSet presAssocID="{635A103F-49F4-4AE2-8203-4C0960189E1D}" presName="spacing" presStyleCnt="0"/>
      <dgm:spPr/>
    </dgm:pt>
    <dgm:pt modelId="{04AEAD46-FF93-44DD-9DE0-4F86B3C0BDBC}" type="pres">
      <dgm:prSet presAssocID="{C3304763-91D2-4B2C-86A8-5EF5C194097E}" presName="composite" presStyleCnt="0"/>
      <dgm:spPr/>
    </dgm:pt>
    <dgm:pt modelId="{24947A2A-99C8-4014-BA23-1F1F6F991AA8}" type="pres">
      <dgm:prSet presAssocID="{C3304763-91D2-4B2C-86A8-5EF5C194097E}" presName="imgShp" presStyleLbl="fgImgPlace1" presStyleIdx="2" presStyleCnt="3"/>
      <dgm:spPr>
        <a:solidFill>
          <a:schemeClr val="bg1">
            <a:lumMod val="85000"/>
          </a:schemeClr>
        </a:solidFill>
      </dgm:spPr>
    </dgm:pt>
    <dgm:pt modelId="{DC12E5D6-C6ED-4C46-8C77-0E903FEB523B}" type="pres">
      <dgm:prSet presAssocID="{C3304763-91D2-4B2C-86A8-5EF5C194097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D949B5-A0E0-42C0-A0D2-F056785DDD04}" type="presOf" srcId="{C3304763-91D2-4B2C-86A8-5EF5C194097E}" destId="{DC12E5D6-C6ED-4C46-8C77-0E903FEB523B}" srcOrd="0" destOrd="0" presId="urn:microsoft.com/office/officeart/2005/8/layout/vList3"/>
    <dgm:cxn modelId="{9ADD3C01-C0C6-4195-BD33-A35CDB626DCC}" srcId="{2E4DDE6A-5672-466F-AA12-FCA71FE5E48A}" destId="{C6A9A9D0-03DB-4DD3-9A41-D1F14800FFC8}" srcOrd="1" destOrd="0" parTransId="{AA67ADAB-2E4D-4500-8768-3D01E8DA6336}" sibTransId="{635A103F-49F4-4AE2-8203-4C0960189E1D}"/>
    <dgm:cxn modelId="{6C3B8151-376F-419A-ACE9-96D6F3125FF1}" srcId="{2E4DDE6A-5672-466F-AA12-FCA71FE5E48A}" destId="{32CA9456-5D14-40AD-B81D-53B20D52F2A5}" srcOrd="0" destOrd="0" parTransId="{6E83579C-2ED6-44FB-B8F8-225B51E655E3}" sibTransId="{652183C1-6C46-449E-BF35-24C8C6B1F177}"/>
    <dgm:cxn modelId="{5E99A8EA-DC63-4625-B859-2321188284EF}" srcId="{2E4DDE6A-5672-466F-AA12-FCA71FE5E48A}" destId="{C3304763-91D2-4B2C-86A8-5EF5C194097E}" srcOrd="2" destOrd="0" parTransId="{D1366D94-B1B1-44B8-8730-38961731A77A}" sibTransId="{F37C6414-EF28-440B-85BF-7959AA0DF2D3}"/>
    <dgm:cxn modelId="{99165249-F94D-42AB-92AB-179E8CA7C509}" type="presOf" srcId="{C6A9A9D0-03DB-4DD3-9A41-D1F14800FFC8}" destId="{BCA2884C-F5DD-4322-9CE6-CC3BE94B1A26}" srcOrd="0" destOrd="0" presId="urn:microsoft.com/office/officeart/2005/8/layout/vList3"/>
    <dgm:cxn modelId="{1EEF1558-BF79-4418-8773-77687D9F0FD4}" type="presOf" srcId="{32CA9456-5D14-40AD-B81D-53B20D52F2A5}" destId="{686F6CB0-A000-4B72-95A1-F88C7C85AC58}" srcOrd="0" destOrd="0" presId="urn:microsoft.com/office/officeart/2005/8/layout/vList3"/>
    <dgm:cxn modelId="{A3BA79C0-C038-4204-9530-202569BB0FCA}" type="presOf" srcId="{2E4DDE6A-5672-466F-AA12-FCA71FE5E48A}" destId="{34FB13DD-E4E1-4518-9BA4-944464111D26}" srcOrd="0" destOrd="0" presId="urn:microsoft.com/office/officeart/2005/8/layout/vList3"/>
    <dgm:cxn modelId="{8837F1FE-9C79-41BA-8A2B-176C4094D5ED}" type="presParOf" srcId="{34FB13DD-E4E1-4518-9BA4-944464111D26}" destId="{7EDC6CAB-9B70-4FBE-9AAB-F92C020FCD05}" srcOrd="0" destOrd="0" presId="urn:microsoft.com/office/officeart/2005/8/layout/vList3"/>
    <dgm:cxn modelId="{7477AABC-F1D3-45B7-9020-A01677E0AEF0}" type="presParOf" srcId="{7EDC6CAB-9B70-4FBE-9AAB-F92C020FCD05}" destId="{BD981142-0082-42F7-A711-1C9EB78A3E46}" srcOrd="0" destOrd="0" presId="urn:microsoft.com/office/officeart/2005/8/layout/vList3"/>
    <dgm:cxn modelId="{5A9EC3F6-104E-4950-9187-45CC16B95303}" type="presParOf" srcId="{7EDC6CAB-9B70-4FBE-9AAB-F92C020FCD05}" destId="{686F6CB0-A000-4B72-95A1-F88C7C85AC58}" srcOrd="1" destOrd="0" presId="urn:microsoft.com/office/officeart/2005/8/layout/vList3"/>
    <dgm:cxn modelId="{3D9A939E-2503-42F7-AEC5-24550C0975BD}" type="presParOf" srcId="{34FB13DD-E4E1-4518-9BA4-944464111D26}" destId="{4F047C84-8B84-4100-978A-355C23B07991}" srcOrd="1" destOrd="0" presId="urn:microsoft.com/office/officeart/2005/8/layout/vList3"/>
    <dgm:cxn modelId="{26BFDDD0-943D-4E8D-A2FF-F6E1BD947F2A}" type="presParOf" srcId="{34FB13DD-E4E1-4518-9BA4-944464111D26}" destId="{29BF0D88-76B8-4A2F-ACBC-F9A7CC7AA2D4}" srcOrd="2" destOrd="0" presId="urn:microsoft.com/office/officeart/2005/8/layout/vList3"/>
    <dgm:cxn modelId="{99BD4910-238A-4413-A14D-3D1808FCC737}" type="presParOf" srcId="{29BF0D88-76B8-4A2F-ACBC-F9A7CC7AA2D4}" destId="{E97A6C85-EA7A-48E5-90C2-1A572DC65959}" srcOrd="0" destOrd="0" presId="urn:microsoft.com/office/officeart/2005/8/layout/vList3"/>
    <dgm:cxn modelId="{1D588D2D-53C6-427F-B399-66786C95B153}" type="presParOf" srcId="{29BF0D88-76B8-4A2F-ACBC-F9A7CC7AA2D4}" destId="{BCA2884C-F5DD-4322-9CE6-CC3BE94B1A26}" srcOrd="1" destOrd="0" presId="urn:microsoft.com/office/officeart/2005/8/layout/vList3"/>
    <dgm:cxn modelId="{9BF87CAE-536C-47A2-9F3E-6D675E0F4747}" type="presParOf" srcId="{34FB13DD-E4E1-4518-9BA4-944464111D26}" destId="{AA21330E-9550-4A00-9BE6-16B6D652F335}" srcOrd="3" destOrd="0" presId="urn:microsoft.com/office/officeart/2005/8/layout/vList3"/>
    <dgm:cxn modelId="{C6203F76-85FB-420B-BB8E-32C3EC297CF3}" type="presParOf" srcId="{34FB13DD-E4E1-4518-9BA4-944464111D26}" destId="{04AEAD46-FF93-44DD-9DE0-4F86B3C0BDBC}" srcOrd="4" destOrd="0" presId="urn:microsoft.com/office/officeart/2005/8/layout/vList3"/>
    <dgm:cxn modelId="{B2F4FB6A-004F-465D-AD7D-B7A25FAB17D1}" type="presParOf" srcId="{04AEAD46-FF93-44DD-9DE0-4F86B3C0BDBC}" destId="{24947A2A-99C8-4014-BA23-1F1F6F991AA8}" srcOrd="0" destOrd="0" presId="urn:microsoft.com/office/officeart/2005/8/layout/vList3"/>
    <dgm:cxn modelId="{1976654C-2470-4708-B654-F09609E6B59B}" type="presParOf" srcId="{04AEAD46-FF93-44DD-9DE0-4F86B3C0BDBC}" destId="{DC12E5D6-C6ED-4C46-8C77-0E903FEB52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DDE6A-5672-466F-AA12-FCA71FE5E48A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CA9456-5D14-40AD-B81D-53B20D52F2A5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US" sz="2000" dirty="0">
              <a:latin typeface="+mn-lt"/>
              <a:cs typeface="Arial" panose="020B0604020202020204" pitchFamily="34" charset="0"/>
            </a:rPr>
            <a:t>Vasquez and </a:t>
          </a:r>
          <a:r>
            <a:rPr lang="en-US" sz="2000" dirty="0" err="1">
              <a:latin typeface="+mn-lt"/>
              <a:cs typeface="Arial" panose="020B0604020202020204" pitchFamily="34" charset="0"/>
            </a:rPr>
            <a:t>Beggs</a:t>
          </a:r>
          <a:r>
            <a:rPr lang="en-US" sz="2000" dirty="0">
              <a:latin typeface="+mn-lt"/>
              <a:cs typeface="Arial" panose="020B0604020202020204" pitchFamily="34" charset="0"/>
            </a:rPr>
            <a:t> (1980)</a:t>
          </a:r>
        </a:p>
      </dgm:t>
    </dgm:pt>
    <dgm:pt modelId="{6E83579C-2ED6-44FB-B8F8-225B51E655E3}" type="parTrans" cxnId="{6C3B8151-376F-419A-ACE9-96D6F3125FF1}">
      <dgm:prSet/>
      <dgm:spPr/>
      <dgm:t>
        <a:bodyPr/>
        <a:lstStyle/>
        <a:p>
          <a:endParaRPr lang="en-US"/>
        </a:p>
      </dgm:t>
    </dgm:pt>
    <dgm:pt modelId="{652183C1-6C46-449E-BF35-24C8C6B1F177}" type="sibTrans" cxnId="{6C3B8151-376F-419A-ACE9-96D6F3125FF1}">
      <dgm:prSet/>
      <dgm:spPr/>
      <dgm:t>
        <a:bodyPr/>
        <a:lstStyle/>
        <a:p>
          <a:endParaRPr lang="en-US"/>
        </a:p>
      </dgm:t>
    </dgm:pt>
    <dgm:pt modelId="{C6A9A9D0-03DB-4DD3-9A41-D1F14800FFC8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US" sz="2000" err="1">
              <a:latin typeface="+mn-lt"/>
              <a:cs typeface="Arial" panose="020B0604020202020204" pitchFamily="34" charset="0"/>
            </a:rPr>
            <a:t>Kartoatmodjo</a:t>
          </a:r>
          <a:r>
            <a:rPr lang="en-US" sz="2000">
              <a:latin typeface="+mn-lt"/>
              <a:cs typeface="Arial" panose="020B0604020202020204" pitchFamily="34" charset="0"/>
            </a:rPr>
            <a:t> and Schmidt (1991)</a:t>
          </a:r>
        </a:p>
      </dgm:t>
    </dgm:pt>
    <dgm:pt modelId="{AA67ADAB-2E4D-4500-8768-3D01E8DA6336}" type="parTrans" cxnId="{9ADD3C01-C0C6-4195-BD33-A35CDB626DCC}">
      <dgm:prSet/>
      <dgm:spPr/>
      <dgm:t>
        <a:bodyPr/>
        <a:lstStyle/>
        <a:p>
          <a:endParaRPr lang="en-US"/>
        </a:p>
      </dgm:t>
    </dgm:pt>
    <dgm:pt modelId="{635A103F-49F4-4AE2-8203-4C0960189E1D}" type="sibTrans" cxnId="{9ADD3C01-C0C6-4195-BD33-A35CDB626DCC}">
      <dgm:prSet/>
      <dgm:spPr/>
      <dgm:t>
        <a:bodyPr/>
        <a:lstStyle/>
        <a:p>
          <a:endParaRPr lang="en-US"/>
        </a:p>
      </dgm:t>
    </dgm:pt>
    <dgm:pt modelId="{C3304763-91D2-4B2C-86A8-5EF5C194097E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US" sz="2000">
              <a:latin typeface="+mn-lt"/>
              <a:cs typeface="Arial" panose="020B0604020202020204" pitchFamily="34" charset="0"/>
            </a:rPr>
            <a:t>Al-</a:t>
          </a:r>
          <a:r>
            <a:rPr lang="en-US" sz="2000" err="1">
              <a:latin typeface="+mn-lt"/>
              <a:cs typeface="Arial" panose="020B0604020202020204" pitchFamily="34" charset="0"/>
            </a:rPr>
            <a:t>Shammasi</a:t>
          </a:r>
          <a:r>
            <a:rPr lang="en-US" sz="2000">
              <a:latin typeface="+mn-lt"/>
              <a:cs typeface="Arial" panose="020B0604020202020204" pitchFamily="34" charset="0"/>
            </a:rPr>
            <a:t> (1999)</a:t>
          </a:r>
        </a:p>
      </dgm:t>
    </dgm:pt>
    <dgm:pt modelId="{D1366D94-B1B1-44B8-8730-38961731A77A}" type="parTrans" cxnId="{5E99A8EA-DC63-4625-B859-2321188284EF}">
      <dgm:prSet/>
      <dgm:spPr/>
      <dgm:t>
        <a:bodyPr/>
        <a:lstStyle/>
        <a:p>
          <a:endParaRPr lang="en-US"/>
        </a:p>
      </dgm:t>
    </dgm:pt>
    <dgm:pt modelId="{F37C6414-EF28-440B-85BF-7959AA0DF2D3}" type="sibTrans" cxnId="{5E99A8EA-DC63-4625-B859-2321188284EF}">
      <dgm:prSet/>
      <dgm:spPr/>
      <dgm:t>
        <a:bodyPr/>
        <a:lstStyle/>
        <a:p>
          <a:endParaRPr lang="en-US"/>
        </a:p>
      </dgm:t>
    </dgm:pt>
    <dgm:pt modelId="{34FB13DD-E4E1-4518-9BA4-944464111D26}" type="pres">
      <dgm:prSet presAssocID="{2E4DDE6A-5672-466F-AA12-FCA71FE5E48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DC6CAB-9B70-4FBE-9AAB-F92C020FCD05}" type="pres">
      <dgm:prSet presAssocID="{32CA9456-5D14-40AD-B81D-53B20D52F2A5}" presName="composite" presStyleCnt="0"/>
      <dgm:spPr/>
    </dgm:pt>
    <dgm:pt modelId="{BD981142-0082-42F7-A711-1C9EB78A3E46}" type="pres">
      <dgm:prSet presAssocID="{32CA9456-5D14-40AD-B81D-53B20D52F2A5}" presName="imgShp" presStyleLbl="fgImgPlace1" presStyleIdx="0" presStyleCnt="3"/>
      <dgm:spPr>
        <a:solidFill>
          <a:schemeClr val="bg1">
            <a:lumMod val="85000"/>
          </a:schemeClr>
        </a:solidFill>
      </dgm:spPr>
    </dgm:pt>
    <dgm:pt modelId="{686F6CB0-A000-4B72-95A1-F88C7C85AC58}" type="pres">
      <dgm:prSet presAssocID="{32CA9456-5D14-40AD-B81D-53B20D52F2A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47C84-8B84-4100-978A-355C23B07991}" type="pres">
      <dgm:prSet presAssocID="{652183C1-6C46-449E-BF35-24C8C6B1F177}" presName="spacing" presStyleCnt="0"/>
      <dgm:spPr/>
    </dgm:pt>
    <dgm:pt modelId="{29BF0D88-76B8-4A2F-ACBC-F9A7CC7AA2D4}" type="pres">
      <dgm:prSet presAssocID="{C6A9A9D0-03DB-4DD3-9A41-D1F14800FFC8}" presName="composite" presStyleCnt="0"/>
      <dgm:spPr/>
    </dgm:pt>
    <dgm:pt modelId="{E97A6C85-EA7A-48E5-90C2-1A572DC65959}" type="pres">
      <dgm:prSet presAssocID="{C6A9A9D0-03DB-4DD3-9A41-D1F14800FFC8}" presName="imgShp" presStyleLbl="fgImgPlace1" presStyleIdx="1" presStyleCnt="3"/>
      <dgm:spPr>
        <a:solidFill>
          <a:schemeClr val="bg1">
            <a:lumMod val="85000"/>
          </a:schemeClr>
        </a:solidFill>
      </dgm:spPr>
    </dgm:pt>
    <dgm:pt modelId="{BCA2884C-F5DD-4322-9CE6-CC3BE94B1A26}" type="pres">
      <dgm:prSet presAssocID="{C6A9A9D0-03DB-4DD3-9A41-D1F14800FFC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1330E-9550-4A00-9BE6-16B6D652F335}" type="pres">
      <dgm:prSet presAssocID="{635A103F-49F4-4AE2-8203-4C0960189E1D}" presName="spacing" presStyleCnt="0"/>
      <dgm:spPr/>
    </dgm:pt>
    <dgm:pt modelId="{04AEAD46-FF93-44DD-9DE0-4F86B3C0BDBC}" type="pres">
      <dgm:prSet presAssocID="{C3304763-91D2-4B2C-86A8-5EF5C194097E}" presName="composite" presStyleCnt="0"/>
      <dgm:spPr/>
    </dgm:pt>
    <dgm:pt modelId="{24947A2A-99C8-4014-BA23-1F1F6F991AA8}" type="pres">
      <dgm:prSet presAssocID="{C3304763-91D2-4B2C-86A8-5EF5C194097E}" presName="imgShp" presStyleLbl="fgImgPlace1" presStyleIdx="2" presStyleCnt="3"/>
      <dgm:spPr>
        <a:solidFill>
          <a:schemeClr val="bg1">
            <a:lumMod val="85000"/>
          </a:schemeClr>
        </a:solidFill>
      </dgm:spPr>
    </dgm:pt>
    <dgm:pt modelId="{DC12E5D6-C6ED-4C46-8C77-0E903FEB523B}" type="pres">
      <dgm:prSet presAssocID="{C3304763-91D2-4B2C-86A8-5EF5C194097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D949B5-A0E0-42C0-A0D2-F056785DDD04}" type="presOf" srcId="{C3304763-91D2-4B2C-86A8-5EF5C194097E}" destId="{DC12E5D6-C6ED-4C46-8C77-0E903FEB523B}" srcOrd="0" destOrd="0" presId="urn:microsoft.com/office/officeart/2005/8/layout/vList3"/>
    <dgm:cxn modelId="{9ADD3C01-C0C6-4195-BD33-A35CDB626DCC}" srcId="{2E4DDE6A-5672-466F-AA12-FCA71FE5E48A}" destId="{C6A9A9D0-03DB-4DD3-9A41-D1F14800FFC8}" srcOrd="1" destOrd="0" parTransId="{AA67ADAB-2E4D-4500-8768-3D01E8DA6336}" sibTransId="{635A103F-49F4-4AE2-8203-4C0960189E1D}"/>
    <dgm:cxn modelId="{6C3B8151-376F-419A-ACE9-96D6F3125FF1}" srcId="{2E4DDE6A-5672-466F-AA12-FCA71FE5E48A}" destId="{32CA9456-5D14-40AD-B81D-53B20D52F2A5}" srcOrd="0" destOrd="0" parTransId="{6E83579C-2ED6-44FB-B8F8-225B51E655E3}" sibTransId="{652183C1-6C46-449E-BF35-24C8C6B1F177}"/>
    <dgm:cxn modelId="{5E99A8EA-DC63-4625-B859-2321188284EF}" srcId="{2E4DDE6A-5672-466F-AA12-FCA71FE5E48A}" destId="{C3304763-91D2-4B2C-86A8-5EF5C194097E}" srcOrd="2" destOrd="0" parTransId="{D1366D94-B1B1-44B8-8730-38961731A77A}" sibTransId="{F37C6414-EF28-440B-85BF-7959AA0DF2D3}"/>
    <dgm:cxn modelId="{99165249-F94D-42AB-92AB-179E8CA7C509}" type="presOf" srcId="{C6A9A9D0-03DB-4DD3-9A41-D1F14800FFC8}" destId="{BCA2884C-F5DD-4322-9CE6-CC3BE94B1A26}" srcOrd="0" destOrd="0" presId="urn:microsoft.com/office/officeart/2005/8/layout/vList3"/>
    <dgm:cxn modelId="{1EEF1558-BF79-4418-8773-77687D9F0FD4}" type="presOf" srcId="{32CA9456-5D14-40AD-B81D-53B20D52F2A5}" destId="{686F6CB0-A000-4B72-95A1-F88C7C85AC58}" srcOrd="0" destOrd="0" presId="urn:microsoft.com/office/officeart/2005/8/layout/vList3"/>
    <dgm:cxn modelId="{A3BA79C0-C038-4204-9530-202569BB0FCA}" type="presOf" srcId="{2E4DDE6A-5672-466F-AA12-FCA71FE5E48A}" destId="{34FB13DD-E4E1-4518-9BA4-944464111D26}" srcOrd="0" destOrd="0" presId="urn:microsoft.com/office/officeart/2005/8/layout/vList3"/>
    <dgm:cxn modelId="{8837F1FE-9C79-41BA-8A2B-176C4094D5ED}" type="presParOf" srcId="{34FB13DD-E4E1-4518-9BA4-944464111D26}" destId="{7EDC6CAB-9B70-4FBE-9AAB-F92C020FCD05}" srcOrd="0" destOrd="0" presId="urn:microsoft.com/office/officeart/2005/8/layout/vList3"/>
    <dgm:cxn modelId="{7477AABC-F1D3-45B7-9020-A01677E0AEF0}" type="presParOf" srcId="{7EDC6CAB-9B70-4FBE-9AAB-F92C020FCD05}" destId="{BD981142-0082-42F7-A711-1C9EB78A3E46}" srcOrd="0" destOrd="0" presId="urn:microsoft.com/office/officeart/2005/8/layout/vList3"/>
    <dgm:cxn modelId="{5A9EC3F6-104E-4950-9187-45CC16B95303}" type="presParOf" srcId="{7EDC6CAB-9B70-4FBE-9AAB-F92C020FCD05}" destId="{686F6CB0-A000-4B72-95A1-F88C7C85AC58}" srcOrd="1" destOrd="0" presId="urn:microsoft.com/office/officeart/2005/8/layout/vList3"/>
    <dgm:cxn modelId="{3D9A939E-2503-42F7-AEC5-24550C0975BD}" type="presParOf" srcId="{34FB13DD-E4E1-4518-9BA4-944464111D26}" destId="{4F047C84-8B84-4100-978A-355C23B07991}" srcOrd="1" destOrd="0" presId="urn:microsoft.com/office/officeart/2005/8/layout/vList3"/>
    <dgm:cxn modelId="{26BFDDD0-943D-4E8D-A2FF-F6E1BD947F2A}" type="presParOf" srcId="{34FB13DD-E4E1-4518-9BA4-944464111D26}" destId="{29BF0D88-76B8-4A2F-ACBC-F9A7CC7AA2D4}" srcOrd="2" destOrd="0" presId="urn:microsoft.com/office/officeart/2005/8/layout/vList3"/>
    <dgm:cxn modelId="{99BD4910-238A-4413-A14D-3D1808FCC737}" type="presParOf" srcId="{29BF0D88-76B8-4A2F-ACBC-F9A7CC7AA2D4}" destId="{E97A6C85-EA7A-48E5-90C2-1A572DC65959}" srcOrd="0" destOrd="0" presId="urn:microsoft.com/office/officeart/2005/8/layout/vList3"/>
    <dgm:cxn modelId="{1D588D2D-53C6-427F-B399-66786C95B153}" type="presParOf" srcId="{29BF0D88-76B8-4A2F-ACBC-F9A7CC7AA2D4}" destId="{BCA2884C-F5DD-4322-9CE6-CC3BE94B1A26}" srcOrd="1" destOrd="0" presId="urn:microsoft.com/office/officeart/2005/8/layout/vList3"/>
    <dgm:cxn modelId="{9BF87CAE-536C-47A2-9F3E-6D675E0F4747}" type="presParOf" srcId="{34FB13DD-E4E1-4518-9BA4-944464111D26}" destId="{AA21330E-9550-4A00-9BE6-16B6D652F335}" srcOrd="3" destOrd="0" presId="urn:microsoft.com/office/officeart/2005/8/layout/vList3"/>
    <dgm:cxn modelId="{C6203F76-85FB-420B-BB8E-32C3EC297CF3}" type="presParOf" srcId="{34FB13DD-E4E1-4518-9BA4-944464111D26}" destId="{04AEAD46-FF93-44DD-9DE0-4F86B3C0BDBC}" srcOrd="4" destOrd="0" presId="urn:microsoft.com/office/officeart/2005/8/layout/vList3"/>
    <dgm:cxn modelId="{B2F4FB6A-004F-465D-AD7D-B7A25FAB17D1}" type="presParOf" srcId="{04AEAD46-FF93-44DD-9DE0-4F86B3C0BDBC}" destId="{24947A2A-99C8-4014-BA23-1F1F6F991AA8}" srcOrd="0" destOrd="0" presId="urn:microsoft.com/office/officeart/2005/8/layout/vList3"/>
    <dgm:cxn modelId="{1976654C-2470-4708-B654-F09609E6B59B}" type="presParOf" srcId="{04AEAD46-FF93-44DD-9DE0-4F86B3C0BDBC}" destId="{DC12E5D6-C6ED-4C46-8C77-0E903FEB52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DDE6A-5672-466F-AA12-FCA71FE5E48A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CA9456-5D14-40AD-B81D-53B20D52F2A5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GB" sz="2000">
              <a:latin typeface="+mn-lt"/>
              <a:cs typeface="Arial" panose="020B0604020202020204" pitchFamily="34" charset="0"/>
            </a:rPr>
            <a:t>LSSVM Model (Grid Search)</a:t>
          </a:r>
          <a:endParaRPr lang="en-US" sz="2000">
            <a:latin typeface="+mn-lt"/>
            <a:cs typeface="Arial" panose="020B0604020202020204" pitchFamily="34" charset="0"/>
          </a:endParaRPr>
        </a:p>
      </dgm:t>
    </dgm:pt>
    <dgm:pt modelId="{6E83579C-2ED6-44FB-B8F8-225B51E655E3}" type="parTrans" cxnId="{6C3B8151-376F-419A-ACE9-96D6F3125FF1}">
      <dgm:prSet/>
      <dgm:spPr/>
      <dgm:t>
        <a:bodyPr/>
        <a:lstStyle/>
        <a:p>
          <a:endParaRPr lang="en-US"/>
        </a:p>
      </dgm:t>
    </dgm:pt>
    <dgm:pt modelId="{652183C1-6C46-449E-BF35-24C8C6B1F177}" type="sibTrans" cxnId="{6C3B8151-376F-419A-ACE9-96D6F3125FF1}">
      <dgm:prSet/>
      <dgm:spPr/>
      <dgm:t>
        <a:bodyPr/>
        <a:lstStyle/>
        <a:p>
          <a:endParaRPr lang="en-US"/>
        </a:p>
      </dgm:t>
    </dgm:pt>
    <dgm:pt modelId="{C6A9A9D0-03DB-4DD3-9A41-D1F14800FFC8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US" sz="2000" err="1">
              <a:latin typeface="+mn-lt"/>
              <a:cs typeface="Arial" panose="020B0604020202020204" pitchFamily="34" charset="0"/>
            </a:rPr>
            <a:t>Glaso</a:t>
          </a:r>
          <a:r>
            <a:rPr lang="en-US" sz="2000">
              <a:latin typeface="+mn-lt"/>
              <a:cs typeface="Arial" panose="020B0604020202020204" pitchFamily="34" charset="0"/>
            </a:rPr>
            <a:t>  (1980)</a:t>
          </a:r>
        </a:p>
      </dgm:t>
    </dgm:pt>
    <dgm:pt modelId="{AA67ADAB-2E4D-4500-8768-3D01E8DA6336}" type="parTrans" cxnId="{9ADD3C01-C0C6-4195-BD33-A35CDB626DCC}">
      <dgm:prSet/>
      <dgm:spPr/>
      <dgm:t>
        <a:bodyPr/>
        <a:lstStyle/>
        <a:p>
          <a:endParaRPr lang="en-US"/>
        </a:p>
      </dgm:t>
    </dgm:pt>
    <dgm:pt modelId="{635A103F-49F4-4AE2-8203-4C0960189E1D}" type="sibTrans" cxnId="{9ADD3C01-C0C6-4195-BD33-A35CDB626DCC}">
      <dgm:prSet/>
      <dgm:spPr/>
      <dgm:t>
        <a:bodyPr/>
        <a:lstStyle/>
        <a:p>
          <a:endParaRPr lang="en-US"/>
        </a:p>
      </dgm:t>
    </dgm:pt>
    <dgm:pt modelId="{C3304763-91D2-4B2C-86A8-5EF5C194097E}">
      <dgm:prSet phldrT="[Text]" custT="1"/>
      <dgm:spPr>
        <a:solidFill>
          <a:srgbClr val="0C4C93"/>
        </a:solidFill>
      </dgm:spPr>
      <dgm:t>
        <a:bodyPr/>
        <a:lstStyle/>
        <a:p>
          <a:pPr algn="l"/>
          <a:r>
            <a:rPr lang="en-US" sz="2000">
              <a:latin typeface="+mn-lt"/>
              <a:cs typeface="Arial" panose="020B0604020202020204" pitchFamily="34" charset="0"/>
            </a:rPr>
            <a:t>Vasquez and </a:t>
          </a:r>
          <a:r>
            <a:rPr lang="en-US" sz="2000" err="1">
              <a:latin typeface="+mn-lt"/>
              <a:cs typeface="Arial" panose="020B0604020202020204" pitchFamily="34" charset="0"/>
            </a:rPr>
            <a:t>Beggs</a:t>
          </a:r>
          <a:r>
            <a:rPr lang="en-US" sz="2000">
              <a:latin typeface="+mn-lt"/>
              <a:cs typeface="Arial" panose="020B0604020202020204" pitchFamily="34" charset="0"/>
            </a:rPr>
            <a:t> (1980)</a:t>
          </a:r>
        </a:p>
      </dgm:t>
    </dgm:pt>
    <dgm:pt modelId="{D1366D94-B1B1-44B8-8730-38961731A77A}" type="parTrans" cxnId="{5E99A8EA-DC63-4625-B859-2321188284EF}">
      <dgm:prSet/>
      <dgm:spPr/>
      <dgm:t>
        <a:bodyPr/>
        <a:lstStyle/>
        <a:p>
          <a:endParaRPr lang="en-US"/>
        </a:p>
      </dgm:t>
    </dgm:pt>
    <dgm:pt modelId="{F37C6414-EF28-440B-85BF-7959AA0DF2D3}" type="sibTrans" cxnId="{5E99A8EA-DC63-4625-B859-2321188284EF}">
      <dgm:prSet/>
      <dgm:spPr/>
      <dgm:t>
        <a:bodyPr/>
        <a:lstStyle/>
        <a:p>
          <a:endParaRPr lang="en-US"/>
        </a:p>
      </dgm:t>
    </dgm:pt>
    <dgm:pt modelId="{34FB13DD-E4E1-4518-9BA4-944464111D26}" type="pres">
      <dgm:prSet presAssocID="{2E4DDE6A-5672-466F-AA12-FCA71FE5E48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DC6CAB-9B70-4FBE-9AAB-F92C020FCD05}" type="pres">
      <dgm:prSet presAssocID="{32CA9456-5D14-40AD-B81D-53B20D52F2A5}" presName="composite" presStyleCnt="0"/>
      <dgm:spPr/>
    </dgm:pt>
    <dgm:pt modelId="{BD981142-0082-42F7-A711-1C9EB78A3E46}" type="pres">
      <dgm:prSet presAssocID="{32CA9456-5D14-40AD-B81D-53B20D52F2A5}" presName="imgShp" presStyleLbl="fgImgPlace1" presStyleIdx="0" presStyleCnt="3"/>
      <dgm:spPr>
        <a:solidFill>
          <a:schemeClr val="bg1">
            <a:lumMod val="85000"/>
          </a:schemeClr>
        </a:solidFill>
      </dgm:spPr>
    </dgm:pt>
    <dgm:pt modelId="{686F6CB0-A000-4B72-95A1-F88C7C85AC58}" type="pres">
      <dgm:prSet presAssocID="{32CA9456-5D14-40AD-B81D-53B20D52F2A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47C84-8B84-4100-978A-355C23B07991}" type="pres">
      <dgm:prSet presAssocID="{652183C1-6C46-449E-BF35-24C8C6B1F177}" presName="spacing" presStyleCnt="0"/>
      <dgm:spPr/>
    </dgm:pt>
    <dgm:pt modelId="{29BF0D88-76B8-4A2F-ACBC-F9A7CC7AA2D4}" type="pres">
      <dgm:prSet presAssocID="{C6A9A9D0-03DB-4DD3-9A41-D1F14800FFC8}" presName="composite" presStyleCnt="0"/>
      <dgm:spPr/>
    </dgm:pt>
    <dgm:pt modelId="{E97A6C85-EA7A-48E5-90C2-1A572DC65959}" type="pres">
      <dgm:prSet presAssocID="{C6A9A9D0-03DB-4DD3-9A41-D1F14800FFC8}" presName="imgShp" presStyleLbl="fgImgPlace1" presStyleIdx="1" presStyleCnt="3"/>
      <dgm:spPr>
        <a:solidFill>
          <a:schemeClr val="bg1">
            <a:lumMod val="85000"/>
          </a:schemeClr>
        </a:solidFill>
      </dgm:spPr>
    </dgm:pt>
    <dgm:pt modelId="{BCA2884C-F5DD-4322-9CE6-CC3BE94B1A26}" type="pres">
      <dgm:prSet presAssocID="{C6A9A9D0-03DB-4DD3-9A41-D1F14800FFC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1330E-9550-4A00-9BE6-16B6D652F335}" type="pres">
      <dgm:prSet presAssocID="{635A103F-49F4-4AE2-8203-4C0960189E1D}" presName="spacing" presStyleCnt="0"/>
      <dgm:spPr/>
    </dgm:pt>
    <dgm:pt modelId="{04AEAD46-FF93-44DD-9DE0-4F86B3C0BDBC}" type="pres">
      <dgm:prSet presAssocID="{C3304763-91D2-4B2C-86A8-5EF5C194097E}" presName="composite" presStyleCnt="0"/>
      <dgm:spPr/>
    </dgm:pt>
    <dgm:pt modelId="{24947A2A-99C8-4014-BA23-1F1F6F991AA8}" type="pres">
      <dgm:prSet presAssocID="{C3304763-91D2-4B2C-86A8-5EF5C194097E}" presName="imgShp" presStyleLbl="fgImgPlace1" presStyleIdx="2" presStyleCnt="3"/>
      <dgm:spPr>
        <a:solidFill>
          <a:schemeClr val="bg1">
            <a:lumMod val="85000"/>
          </a:schemeClr>
        </a:solidFill>
      </dgm:spPr>
    </dgm:pt>
    <dgm:pt modelId="{DC12E5D6-C6ED-4C46-8C77-0E903FEB523B}" type="pres">
      <dgm:prSet presAssocID="{C3304763-91D2-4B2C-86A8-5EF5C194097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D949B5-A0E0-42C0-A0D2-F056785DDD04}" type="presOf" srcId="{C3304763-91D2-4B2C-86A8-5EF5C194097E}" destId="{DC12E5D6-C6ED-4C46-8C77-0E903FEB523B}" srcOrd="0" destOrd="0" presId="urn:microsoft.com/office/officeart/2005/8/layout/vList3"/>
    <dgm:cxn modelId="{9ADD3C01-C0C6-4195-BD33-A35CDB626DCC}" srcId="{2E4DDE6A-5672-466F-AA12-FCA71FE5E48A}" destId="{C6A9A9D0-03DB-4DD3-9A41-D1F14800FFC8}" srcOrd="1" destOrd="0" parTransId="{AA67ADAB-2E4D-4500-8768-3D01E8DA6336}" sibTransId="{635A103F-49F4-4AE2-8203-4C0960189E1D}"/>
    <dgm:cxn modelId="{6C3B8151-376F-419A-ACE9-96D6F3125FF1}" srcId="{2E4DDE6A-5672-466F-AA12-FCA71FE5E48A}" destId="{32CA9456-5D14-40AD-B81D-53B20D52F2A5}" srcOrd="0" destOrd="0" parTransId="{6E83579C-2ED6-44FB-B8F8-225B51E655E3}" sibTransId="{652183C1-6C46-449E-BF35-24C8C6B1F177}"/>
    <dgm:cxn modelId="{5E99A8EA-DC63-4625-B859-2321188284EF}" srcId="{2E4DDE6A-5672-466F-AA12-FCA71FE5E48A}" destId="{C3304763-91D2-4B2C-86A8-5EF5C194097E}" srcOrd="2" destOrd="0" parTransId="{D1366D94-B1B1-44B8-8730-38961731A77A}" sibTransId="{F37C6414-EF28-440B-85BF-7959AA0DF2D3}"/>
    <dgm:cxn modelId="{99165249-F94D-42AB-92AB-179E8CA7C509}" type="presOf" srcId="{C6A9A9D0-03DB-4DD3-9A41-D1F14800FFC8}" destId="{BCA2884C-F5DD-4322-9CE6-CC3BE94B1A26}" srcOrd="0" destOrd="0" presId="urn:microsoft.com/office/officeart/2005/8/layout/vList3"/>
    <dgm:cxn modelId="{1EEF1558-BF79-4418-8773-77687D9F0FD4}" type="presOf" srcId="{32CA9456-5D14-40AD-B81D-53B20D52F2A5}" destId="{686F6CB0-A000-4B72-95A1-F88C7C85AC58}" srcOrd="0" destOrd="0" presId="urn:microsoft.com/office/officeart/2005/8/layout/vList3"/>
    <dgm:cxn modelId="{A3BA79C0-C038-4204-9530-202569BB0FCA}" type="presOf" srcId="{2E4DDE6A-5672-466F-AA12-FCA71FE5E48A}" destId="{34FB13DD-E4E1-4518-9BA4-944464111D26}" srcOrd="0" destOrd="0" presId="urn:microsoft.com/office/officeart/2005/8/layout/vList3"/>
    <dgm:cxn modelId="{8837F1FE-9C79-41BA-8A2B-176C4094D5ED}" type="presParOf" srcId="{34FB13DD-E4E1-4518-9BA4-944464111D26}" destId="{7EDC6CAB-9B70-4FBE-9AAB-F92C020FCD05}" srcOrd="0" destOrd="0" presId="urn:microsoft.com/office/officeart/2005/8/layout/vList3"/>
    <dgm:cxn modelId="{7477AABC-F1D3-45B7-9020-A01677E0AEF0}" type="presParOf" srcId="{7EDC6CAB-9B70-4FBE-9AAB-F92C020FCD05}" destId="{BD981142-0082-42F7-A711-1C9EB78A3E46}" srcOrd="0" destOrd="0" presId="urn:microsoft.com/office/officeart/2005/8/layout/vList3"/>
    <dgm:cxn modelId="{5A9EC3F6-104E-4950-9187-45CC16B95303}" type="presParOf" srcId="{7EDC6CAB-9B70-4FBE-9AAB-F92C020FCD05}" destId="{686F6CB0-A000-4B72-95A1-F88C7C85AC58}" srcOrd="1" destOrd="0" presId="urn:microsoft.com/office/officeart/2005/8/layout/vList3"/>
    <dgm:cxn modelId="{3D9A939E-2503-42F7-AEC5-24550C0975BD}" type="presParOf" srcId="{34FB13DD-E4E1-4518-9BA4-944464111D26}" destId="{4F047C84-8B84-4100-978A-355C23B07991}" srcOrd="1" destOrd="0" presId="urn:microsoft.com/office/officeart/2005/8/layout/vList3"/>
    <dgm:cxn modelId="{26BFDDD0-943D-4E8D-A2FF-F6E1BD947F2A}" type="presParOf" srcId="{34FB13DD-E4E1-4518-9BA4-944464111D26}" destId="{29BF0D88-76B8-4A2F-ACBC-F9A7CC7AA2D4}" srcOrd="2" destOrd="0" presId="urn:microsoft.com/office/officeart/2005/8/layout/vList3"/>
    <dgm:cxn modelId="{99BD4910-238A-4413-A14D-3D1808FCC737}" type="presParOf" srcId="{29BF0D88-76B8-4A2F-ACBC-F9A7CC7AA2D4}" destId="{E97A6C85-EA7A-48E5-90C2-1A572DC65959}" srcOrd="0" destOrd="0" presId="urn:microsoft.com/office/officeart/2005/8/layout/vList3"/>
    <dgm:cxn modelId="{1D588D2D-53C6-427F-B399-66786C95B153}" type="presParOf" srcId="{29BF0D88-76B8-4A2F-ACBC-F9A7CC7AA2D4}" destId="{BCA2884C-F5DD-4322-9CE6-CC3BE94B1A26}" srcOrd="1" destOrd="0" presId="urn:microsoft.com/office/officeart/2005/8/layout/vList3"/>
    <dgm:cxn modelId="{9BF87CAE-536C-47A2-9F3E-6D675E0F4747}" type="presParOf" srcId="{34FB13DD-E4E1-4518-9BA4-944464111D26}" destId="{AA21330E-9550-4A00-9BE6-16B6D652F335}" srcOrd="3" destOrd="0" presId="urn:microsoft.com/office/officeart/2005/8/layout/vList3"/>
    <dgm:cxn modelId="{C6203F76-85FB-420B-BB8E-32C3EC297CF3}" type="presParOf" srcId="{34FB13DD-E4E1-4518-9BA4-944464111D26}" destId="{04AEAD46-FF93-44DD-9DE0-4F86B3C0BDBC}" srcOrd="4" destOrd="0" presId="urn:microsoft.com/office/officeart/2005/8/layout/vList3"/>
    <dgm:cxn modelId="{B2F4FB6A-004F-465D-AD7D-B7A25FAB17D1}" type="presParOf" srcId="{04AEAD46-FF93-44DD-9DE0-4F86B3C0BDBC}" destId="{24947A2A-99C8-4014-BA23-1F1F6F991AA8}" srcOrd="0" destOrd="0" presId="urn:microsoft.com/office/officeart/2005/8/layout/vList3"/>
    <dgm:cxn modelId="{1976654C-2470-4708-B654-F09609E6B59B}" type="presParOf" srcId="{04AEAD46-FF93-44DD-9DE0-4F86B3C0BDBC}" destId="{DC12E5D6-C6ED-4C46-8C77-0E903FEB52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22F5E6-6140-4B26-91D4-3919CBCEC68B}" type="doc">
      <dgm:prSet loTypeId="urn:microsoft.com/office/officeart/2005/8/layout/vList3" loCatId="list" qsTypeId="urn:microsoft.com/office/officeart/2005/8/quickstyle/simple5" qsCatId="simple" csTypeId="urn:microsoft.com/office/officeart/2005/8/colors/accent1_4" csCatId="accent1" phldr="1"/>
      <dgm:spPr/>
    </dgm:pt>
    <dgm:pt modelId="{68FFC890-5158-476E-B7E8-78A8AB8186D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dirty="0">
              <a:latin typeface="+mn-lt"/>
              <a:cs typeface="Arial" panose="020B0604020202020204" pitchFamily="34" charset="0"/>
            </a:rPr>
            <a:t>PVT properties are measured primarily in the laboratory </a:t>
          </a:r>
          <a:endParaRPr lang="en-US" sz="2800" b="1" dirty="0">
            <a:latin typeface="+mn-lt"/>
          </a:endParaRPr>
        </a:p>
      </dgm:t>
    </dgm:pt>
    <dgm:pt modelId="{5B88697D-AB5C-4DA6-B608-318E22FEA0DD}" type="parTrans" cxnId="{DBCEE1C8-6B4C-463D-9C2A-385A9C47D5A9}">
      <dgm:prSet/>
      <dgm:spPr/>
      <dgm:t>
        <a:bodyPr/>
        <a:lstStyle/>
        <a:p>
          <a:endParaRPr lang="en-US"/>
        </a:p>
      </dgm:t>
    </dgm:pt>
    <dgm:pt modelId="{332BE4B4-7E58-421E-BE70-BA610FD8D16A}" type="sibTrans" cxnId="{DBCEE1C8-6B4C-463D-9C2A-385A9C47D5A9}">
      <dgm:prSet/>
      <dgm:spPr/>
      <dgm:t>
        <a:bodyPr/>
        <a:lstStyle/>
        <a:p>
          <a:endParaRPr lang="en-US"/>
        </a:p>
      </dgm:t>
    </dgm:pt>
    <dgm:pt modelId="{A62F3F6C-1C0A-45C7-842B-549C5465A3A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dirty="0">
              <a:latin typeface="+mn-lt"/>
              <a:cs typeface="Arial" panose="020B0604020202020204" pitchFamily="34" charset="0"/>
            </a:rPr>
            <a:t>Developed a more precise correlation and </a:t>
          </a:r>
          <a:r>
            <a:rPr lang="en-US" sz="2800" b="1" dirty="0" smtClean="0">
              <a:latin typeface="+mn-lt"/>
              <a:cs typeface="Arial" panose="020B0604020202020204" pitchFamily="34" charset="0"/>
            </a:rPr>
            <a:t>software</a:t>
          </a:r>
          <a:endParaRPr lang="en-US" sz="2800" b="1" dirty="0">
            <a:latin typeface="+mn-lt"/>
          </a:endParaRPr>
        </a:p>
      </dgm:t>
    </dgm:pt>
    <dgm:pt modelId="{17808F8B-4096-4C9B-8810-8E162F831EC8}" type="parTrans" cxnId="{6867FDAD-C976-4666-B678-E045478927AC}">
      <dgm:prSet/>
      <dgm:spPr/>
      <dgm:t>
        <a:bodyPr/>
        <a:lstStyle/>
        <a:p>
          <a:endParaRPr lang="en-US"/>
        </a:p>
      </dgm:t>
    </dgm:pt>
    <dgm:pt modelId="{842C372B-4D44-4122-8827-98385054E8B4}" type="sibTrans" cxnId="{6867FDAD-C976-4666-B678-E045478927AC}">
      <dgm:prSet/>
      <dgm:spPr/>
      <dgm:t>
        <a:bodyPr/>
        <a:lstStyle/>
        <a:p>
          <a:endParaRPr lang="en-US"/>
        </a:p>
      </dgm:t>
    </dgm:pt>
    <dgm:pt modelId="{171179B7-0234-4BD2-913B-3112622960CC}">
      <dgm:prSet phldrT="[Text]" custT="1"/>
      <dgm:spPr/>
      <dgm:t>
        <a:bodyPr/>
        <a:lstStyle/>
        <a:p>
          <a:r>
            <a:rPr lang="en-US" sz="2800" b="1" dirty="0"/>
            <a:t>Initiate cost </a:t>
          </a:r>
          <a:r>
            <a:rPr lang="en-US" sz="2800" b="1" dirty="0" smtClean="0"/>
            <a:t>and time savings </a:t>
          </a:r>
          <a:endParaRPr lang="en-US" sz="2800" b="1" dirty="0"/>
        </a:p>
        <a:p>
          <a:r>
            <a:rPr lang="en-US" sz="2400" b="1" dirty="0"/>
            <a:t> (SPE -167560, Imo-jack and </a:t>
          </a:r>
          <a:r>
            <a:rPr lang="en-US" sz="2400" b="1" dirty="0" err="1"/>
            <a:t>Emelle</a:t>
          </a:r>
          <a:r>
            <a:rPr lang="en-US" sz="2400" b="1" dirty="0"/>
            <a:t>, 2013)</a:t>
          </a:r>
        </a:p>
      </dgm:t>
    </dgm:pt>
    <dgm:pt modelId="{C4DDF861-7122-45A3-B62E-169755F36F68}" type="parTrans" cxnId="{02346E41-8B47-4493-92F4-31E003B8CFD2}">
      <dgm:prSet/>
      <dgm:spPr/>
      <dgm:t>
        <a:bodyPr/>
        <a:lstStyle/>
        <a:p>
          <a:endParaRPr lang="en-US"/>
        </a:p>
      </dgm:t>
    </dgm:pt>
    <dgm:pt modelId="{DE53A6AB-CB11-40F5-825D-6266342A8E8D}" type="sibTrans" cxnId="{02346E41-8B47-4493-92F4-31E003B8CFD2}">
      <dgm:prSet/>
      <dgm:spPr/>
      <dgm:t>
        <a:bodyPr/>
        <a:lstStyle/>
        <a:p>
          <a:endParaRPr lang="en-US"/>
        </a:p>
      </dgm:t>
    </dgm:pt>
    <dgm:pt modelId="{D9914F7A-31C3-470A-9566-B88F1576540B}" type="pres">
      <dgm:prSet presAssocID="{9F22F5E6-6140-4B26-91D4-3919CBCEC68B}" presName="linearFlow" presStyleCnt="0">
        <dgm:presLayoutVars>
          <dgm:dir/>
          <dgm:resizeHandles val="exact"/>
        </dgm:presLayoutVars>
      </dgm:prSet>
      <dgm:spPr/>
    </dgm:pt>
    <dgm:pt modelId="{92A62A31-E135-4B7A-9295-0395229826E9}" type="pres">
      <dgm:prSet presAssocID="{68FFC890-5158-476E-B7E8-78A8AB8186D0}" presName="composite" presStyleCnt="0"/>
      <dgm:spPr/>
    </dgm:pt>
    <dgm:pt modelId="{DFECB0C9-0592-46C4-B19B-C7EF6EFC7041}" type="pres">
      <dgm:prSet presAssocID="{68FFC890-5158-476E-B7E8-78A8AB8186D0}" presName="imgShp" presStyleLbl="fgImgPlace1" presStyleIdx="0" presStyleCnt="3"/>
      <dgm:spPr>
        <a:solidFill>
          <a:schemeClr val="bg1">
            <a:lumMod val="95000"/>
          </a:schemeClr>
        </a:solidFill>
      </dgm:spPr>
    </dgm:pt>
    <dgm:pt modelId="{F438C5F0-ED86-4A95-BFD1-363E1041E2E9}" type="pres">
      <dgm:prSet presAssocID="{68FFC890-5158-476E-B7E8-78A8AB8186D0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0FCA8-B6D3-4EF1-8054-F6881F594D49}" type="pres">
      <dgm:prSet presAssocID="{332BE4B4-7E58-421E-BE70-BA610FD8D16A}" presName="spacing" presStyleCnt="0"/>
      <dgm:spPr/>
    </dgm:pt>
    <dgm:pt modelId="{01F81DFC-1204-4F05-B229-58992B293E69}" type="pres">
      <dgm:prSet presAssocID="{A62F3F6C-1C0A-45C7-842B-549C5465A3AA}" presName="composite" presStyleCnt="0"/>
      <dgm:spPr/>
    </dgm:pt>
    <dgm:pt modelId="{AC4B844B-E757-4C12-8633-EC28F3498334}" type="pres">
      <dgm:prSet presAssocID="{A62F3F6C-1C0A-45C7-842B-549C5465A3AA}" presName="imgShp" presStyleLbl="fgImgPlace1" presStyleIdx="1" presStyleCnt="3"/>
      <dgm:spPr>
        <a:solidFill>
          <a:schemeClr val="bg1">
            <a:lumMod val="95000"/>
          </a:schemeClr>
        </a:solidFill>
      </dgm:spPr>
    </dgm:pt>
    <dgm:pt modelId="{267C2BC0-9E2E-4ECF-A2FB-F88FB113773E}" type="pres">
      <dgm:prSet presAssocID="{A62F3F6C-1C0A-45C7-842B-549C5465A3A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44E26F-F705-438B-AB1E-355793373F56}" type="pres">
      <dgm:prSet presAssocID="{842C372B-4D44-4122-8827-98385054E8B4}" presName="spacing" presStyleCnt="0"/>
      <dgm:spPr/>
    </dgm:pt>
    <dgm:pt modelId="{5321E148-96A6-4F1B-8C41-D4A249D3E293}" type="pres">
      <dgm:prSet presAssocID="{171179B7-0234-4BD2-913B-3112622960CC}" presName="composite" presStyleCnt="0"/>
      <dgm:spPr/>
    </dgm:pt>
    <dgm:pt modelId="{29B0ACC2-BBCE-44C2-8473-D1861BF641F8}" type="pres">
      <dgm:prSet presAssocID="{171179B7-0234-4BD2-913B-3112622960CC}" presName="imgShp" presStyleLbl="fgImgPlace1" presStyleIdx="2" presStyleCnt="3"/>
      <dgm:spPr>
        <a:solidFill>
          <a:schemeClr val="bg1">
            <a:lumMod val="95000"/>
          </a:schemeClr>
        </a:solidFill>
      </dgm:spPr>
    </dgm:pt>
    <dgm:pt modelId="{89C2742A-7D11-4722-8D55-315D2D7B2730}" type="pres">
      <dgm:prSet presAssocID="{171179B7-0234-4BD2-913B-3112622960C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EE9DAE-66BE-4ACC-9197-CE41D5415541}" type="presOf" srcId="{A62F3F6C-1C0A-45C7-842B-549C5465A3AA}" destId="{267C2BC0-9E2E-4ECF-A2FB-F88FB113773E}" srcOrd="0" destOrd="0" presId="urn:microsoft.com/office/officeart/2005/8/layout/vList3"/>
    <dgm:cxn modelId="{90C54E48-CE2A-49F7-A328-22A35255AE5B}" type="presOf" srcId="{9F22F5E6-6140-4B26-91D4-3919CBCEC68B}" destId="{D9914F7A-31C3-470A-9566-B88F1576540B}" srcOrd="0" destOrd="0" presId="urn:microsoft.com/office/officeart/2005/8/layout/vList3"/>
    <dgm:cxn modelId="{DAECDE8D-23EF-47D9-8A67-55571F05787B}" type="presOf" srcId="{171179B7-0234-4BD2-913B-3112622960CC}" destId="{89C2742A-7D11-4722-8D55-315D2D7B2730}" srcOrd="0" destOrd="0" presId="urn:microsoft.com/office/officeart/2005/8/layout/vList3"/>
    <dgm:cxn modelId="{02346E41-8B47-4493-92F4-31E003B8CFD2}" srcId="{9F22F5E6-6140-4B26-91D4-3919CBCEC68B}" destId="{171179B7-0234-4BD2-913B-3112622960CC}" srcOrd="2" destOrd="0" parTransId="{C4DDF861-7122-45A3-B62E-169755F36F68}" sibTransId="{DE53A6AB-CB11-40F5-825D-6266342A8E8D}"/>
    <dgm:cxn modelId="{DBCEE1C8-6B4C-463D-9C2A-385A9C47D5A9}" srcId="{9F22F5E6-6140-4B26-91D4-3919CBCEC68B}" destId="{68FFC890-5158-476E-B7E8-78A8AB8186D0}" srcOrd="0" destOrd="0" parTransId="{5B88697D-AB5C-4DA6-B608-318E22FEA0DD}" sibTransId="{332BE4B4-7E58-421E-BE70-BA610FD8D16A}"/>
    <dgm:cxn modelId="{6867FDAD-C976-4666-B678-E045478927AC}" srcId="{9F22F5E6-6140-4B26-91D4-3919CBCEC68B}" destId="{A62F3F6C-1C0A-45C7-842B-549C5465A3AA}" srcOrd="1" destOrd="0" parTransId="{17808F8B-4096-4C9B-8810-8E162F831EC8}" sibTransId="{842C372B-4D44-4122-8827-98385054E8B4}"/>
    <dgm:cxn modelId="{926E0645-AEEC-4D4C-BAB9-50778E92888B}" type="presOf" srcId="{68FFC890-5158-476E-B7E8-78A8AB8186D0}" destId="{F438C5F0-ED86-4A95-BFD1-363E1041E2E9}" srcOrd="0" destOrd="0" presId="urn:microsoft.com/office/officeart/2005/8/layout/vList3"/>
    <dgm:cxn modelId="{02095737-226C-41B7-BE11-5C17AD92BD5C}" type="presParOf" srcId="{D9914F7A-31C3-470A-9566-B88F1576540B}" destId="{92A62A31-E135-4B7A-9295-0395229826E9}" srcOrd="0" destOrd="0" presId="urn:microsoft.com/office/officeart/2005/8/layout/vList3"/>
    <dgm:cxn modelId="{BDD5E46B-AD4C-47B9-B8E4-4429F86242E5}" type="presParOf" srcId="{92A62A31-E135-4B7A-9295-0395229826E9}" destId="{DFECB0C9-0592-46C4-B19B-C7EF6EFC7041}" srcOrd="0" destOrd="0" presId="urn:microsoft.com/office/officeart/2005/8/layout/vList3"/>
    <dgm:cxn modelId="{DD21B401-C358-44BF-B44A-03BBD9CE35C2}" type="presParOf" srcId="{92A62A31-E135-4B7A-9295-0395229826E9}" destId="{F438C5F0-ED86-4A95-BFD1-363E1041E2E9}" srcOrd="1" destOrd="0" presId="urn:microsoft.com/office/officeart/2005/8/layout/vList3"/>
    <dgm:cxn modelId="{7905D561-C96A-4C95-AB30-E60B2B2DDA5E}" type="presParOf" srcId="{D9914F7A-31C3-470A-9566-B88F1576540B}" destId="{FEA0FCA8-B6D3-4EF1-8054-F6881F594D49}" srcOrd="1" destOrd="0" presId="urn:microsoft.com/office/officeart/2005/8/layout/vList3"/>
    <dgm:cxn modelId="{3ACFE441-0902-4839-93ED-B37714F6F1C5}" type="presParOf" srcId="{D9914F7A-31C3-470A-9566-B88F1576540B}" destId="{01F81DFC-1204-4F05-B229-58992B293E69}" srcOrd="2" destOrd="0" presId="urn:microsoft.com/office/officeart/2005/8/layout/vList3"/>
    <dgm:cxn modelId="{FFFA2E50-CCAA-4599-98D3-E8B2EA57E6B4}" type="presParOf" srcId="{01F81DFC-1204-4F05-B229-58992B293E69}" destId="{AC4B844B-E757-4C12-8633-EC28F3498334}" srcOrd="0" destOrd="0" presId="urn:microsoft.com/office/officeart/2005/8/layout/vList3"/>
    <dgm:cxn modelId="{C0F15BFD-DA63-49EC-BCB3-7D2564C93227}" type="presParOf" srcId="{01F81DFC-1204-4F05-B229-58992B293E69}" destId="{267C2BC0-9E2E-4ECF-A2FB-F88FB113773E}" srcOrd="1" destOrd="0" presId="urn:microsoft.com/office/officeart/2005/8/layout/vList3"/>
    <dgm:cxn modelId="{D3AE2282-5953-4C2F-9BB7-F4BC8C98EEA1}" type="presParOf" srcId="{D9914F7A-31C3-470A-9566-B88F1576540B}" destId="{BD44E26F-F705-438B-AB1E-355793373F56}" srcOrd="3" destOrd="0" presId="urn:microsoft.com/office/officeart/2005/8/layout/vList3"/>
    <dgm:cxn modelId="{2388ED9A-1DE0-4A2E-9365-CA919D133190}" type="presParOf" srcId="{D9914F7A-31C3-470A-9566-B88F1576540B}" destId="{5321E148-96A6-4F1B-8C41-D4A249D3E293}" srcOrd="4" destOrd="0" presId="urn:microsoft.com/office/officeart/2005/8/layout/vList3"/>
    <dgm:cxn modelId="{81B2DF78-BECF-488A-BDD3-AF27E5CE1F1D}" type="presParOf" srcId="{5321E148-96A6-4F1B-8C41-D4A249D3E293}" destId="{29B0ACC2-BBCE-44C2-8473-D1861BF641F8}" srcOrd="0" destOrd="0" presId="urn:microsoft.com/office/officeart/2005/8/layout/vList3"/>
    <dgm:cxn modelId="{DC5B06D1-E59F-4A72-B743-A32CC7D64C48}" type="presParOf" srcId="{5321E148-96A6-4F1B-8C41-D4A249D3E293}" destId="{89C2742A-7D11-4722-8D55-315D2D7B27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DEF6A-9364-4D48-B860-20D2A9832DEB}">
      <dsp:nvSpPr>
        <dsp:cNvPr id="0" name=""/>
        <dsp:cNvSpPr/>
      </dsp:nvSpPr>
      <dsp:spPr>
        <a:xfrm>
          <a:off x="0" y="1396687"/>
          <a:ext cx="3360272" cy="2756868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927" tIns="30480" rIns="184927" bIns="1828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+mn-lt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+mn-lt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+mn-lt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+mn-lt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+mn-lt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latin typeface="+mn-lt"/>
              <a:cs typeface="Arial" panose="020B0604020202020204" pitchFamily="34" charset="0"/>
            </a:rPr>
            <a:t>Uwaga</a:t>
          </a:r>
          <a:r>
            <a:rPr lang="en-US" sz="2400" b="1" kern="1200" dirty="0" smtClean="0">
              <a:latin typeface="+mn-lt"/>
              <a:cs typeface="Arial" panose="020B0604020202020204" pitchFamily="34" charset="0"/>
            </a:rPr>
            <a:t>, O. A. (2008)</a:t>
          </a:r>
          <a:br>
            <a:rPr lang="en-US" sz="2400" b="1" kern="1200" dirty="0" smtClean="0">
              <a:latin typeface="+mn-lt"/>
              <a:cs typeface="Arial" panose="020B0604020202020204" pitchFamily="34" charset="0"/>
            </a:rPr>
          </a:br>
          <a:endParaRPr lang="en-US" sz="2400" b="1" kern="1200" dirty="0">
            <a:latin typeface="+mn-lt"/>
          </a:endParaRPr>
        </a:p>
      </dsp:txBody>
      <dsp:txXfrm>
        <a:off x="492100" y="1800421"/>
        <a:ext cx="2376072" cy="1949400"/>
      </dsp:txXfrm>
    </dsp:sp>
    <dsp:sp modelId="{386D350C-AA92-46C9-BD65-6CA58E296E3C}">
      <dsp:nvSpPr>
        <dsp:cNvPr id="0" name=""/>
        <dsp:cNvSpPr/>
      </dsp:nvSpPr>
      <dsp:spPr>
        <a:xfrm>
          <a:off x="2624522" y="629990"/>
          <a:ext cx="3360272" cy="3360272"/>
        </a:xfrm>
        <a:prstGeom prst="ellipse">
          <a:avLst/>
        </a:prstGeom>
        <a:gradFill flip="none" rotWithShape="0">
          <a:gsLst>
            <a:gs pos="0">
              <a:schemeClr val="bg1"/>
            </a:gs>
            <a:gs pos="50000">
              <a:schemeClr val="lt1">
                <a:hueOff val="0"/>
                <a:satOff val="0"/>
                <a:lumOff val="0"/>
                <a:satMod val="110000"/>
                <a:lumMod val="100000"/>
                <a:shade val="100000"/>
                <a:alpha val="27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927" tIns="30480" rIns="184927" bIns="1828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>
              <a:latin typeface="+mn-lt"/>
              <a:cs typeface="Arial" panose="020B0604020202020204" pitchFamily="34" charset="0"/>
            </a:rPr>
            <a:t>Bernie, A. (2012)</a:t>
          </a:r>
          <a:endParaRPr lang="en-US" sz="2400" b="1" kern="1200" dirty="0">
            <a:latin typeface="+mn-lt"/>
          </a:endParaRPr>
        </a:p>
      </dsp:txBody>
      <dsp:txXfrm>
        <a:off x="3116622" y="1122090"/>
        <a:ext cx="2376072" cy="2376072"/>
      </dsp:txXfrm>
    </dsp:sp>
    <dsp:sp modelId="{21963D6B-5AD9-4158-A9B8-67B4C2667DE1}">
      <dsp:nvSpPr>
        <dsp:cNvPr id="0" name=""/>
        <dsp:cNvSpPr/>
      </dsp:nvSpPr>
      <dsp:spPr>
        <a:xfrm>
          <a:off x="5312740" y="629990"/>
          <a:ext cx="3360272" cy="3360272"/>
        </a:xfrm>
        <a:prstGeom prst="ellipse">
          <a:avLst/>
        </a:prstGeom>
        <a:gradFill flip="none" rotWithShape="0">
          <a:gsLst>
            <a:gs pos="0">
              <a:schemeClr val="bg1"/>
            </a:gs>
            <a:gs pos="50000">
              <a:schemeClr val="lt1">
                <a:hueOff val="0"/>
                <a:satOff val="0"/>
                <a:lumOff val="0"/>
                <a:satMod val="110000"/>
                <a:lumMod val="100000"/>
                <a:shade val="100000"/>
                <a:alpha val="27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927" tIns="30480" rIns="184927" bIns="1828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>
              <a:latin typeface="+mn-lt"/>
              <a:cs typeface="Arial" panose="020B0604020202020204" pitchFamily="34" charset="0"/>
            </a:rPr>
            <a:t>Ikiensikimama et al., (2006)</a:t>
          </a:r>
          <a:endParaRPr lang="en-US" sz="2400" b="1" kern="1200" dirty="0">
            <a:latin typeface="+mn-lt"/>
          </a:endParaRPr>
        </a:p>
      </dsp:txBody>
      <dsp:txXfrm>
        <a:off x="5804840" y="1122090"/>
        <a:ext cx="2376072" cy="2376072"/>
      </dsp:txXfrm>
    </dsp:sp>
    <dsp:sp modelId="{6E567E74-D83E-4C4C-ADAB-26A8B3D3B526}">
      <dsp:nvSpPr>
        <dsp:cNvPr id="0" name=""/>
        <dsp:cNvSpPr/>
      </dsp:nvSpPr>
      <dsp:spPr>
        <a:xfrm>
          <a:off x="8000958" y="629990"/>
          <a:ext cx="3360272" cy="3360272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927" tIns="30480" rIns="184927" bIns="1828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err="1" smtClean="0">
              <a:latin typeface="+mn-lt"/>
              <a:cs typeface="Arial" panose="020B0604020202020204" pitchFamily="34" charset="0"/>
            </a:rPr>
            <a:t>Ireke</a:t>
          </a:r>
          <a:r>
            <a:rPr lang="en-GB" sz="2400" b="1" kern="1200" dirty="0" smtClean="0">
              <a:latin typeface="+mn-lt"/>
              <a:cs typeface="Arial" panose="020B0604020202020204" pitchFamily="34" charset="0"/>
            </a:rPr>
            <a:t> and </a:t>
          </a:r>
          <a:r>
            <a:rPr lang="en-GB" sz="2400" b="1" kern="1200" dirty="0" err="1" smtClean="0">
              <a:latin typeface="+mn-lt"/>
              <a:cs typeface="Arial" panose="020B0604020202020204" pitchFamily="34" charset="0"/>
            </a:rPr>
            <a:t>Ikpeka</a:t>
          </a:r>
          <a:r>
            <a:rPr lang="en-GB" sz="2400" b="1" kern="1200" dirty="0" smtClean="0">
              <a:latin typeface="+mn-lt"/>
              <a:cs typeface="Arial" panose="020B0604020202020204" pitchFamily="34" charset="0"/>
            </a:rPr>
            <a:t> (2017)</a:t>
          </a:r>
          <a:endParaRPr lang="en-US" sz="2400" b="1" kern="1200" dirty="0">
            <a:latin typeface="+mn-lt"/>
          </a:endParaRPr>
        </a:p>
      </dsp:txBody>
      <dsp:txXfrm>
        <a:off x="8493058" y="1122090"/>
        <a:ext cx="2376072" cy="2376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F6CB0-A000-4B72-95A1-F88C7C85AC58}">
      <dsp:nvSpPr>
        <dsp:cNvPr id="0" name=""/>
        <dsp:cNvSpPr/>
      </dsp:nvSpPr>
      <dsp:spPr>
        <a:xfrm rot="10800000">
          <a:off x="1168611" y="488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>
              <a:latin typeface="+mn-lt"/>
              <a:cs typeface="Arial" panose="020B0604020202020204" pitchFamily="34" charset="0"/>
            </a:rPr>
            <a:t>Standing (1947)</a:t>
          </a:r>
          <a:endParaRPr lang="en-US" sz="2000" kern="1200" dirty="0">
            <a:latin typeface="+mn-lt"/>
          </a:endParaRPr>
        </a:p>
      </dsp:txBody>
      <dsp:txXfrm rot="10800000">
        <a:off x="1432034" y="488"/>
        <a:ext cx="3330306" cy="1053694"/>
      </dsp:txXfrm>
    </dsp:sp>
    <dsp:sp modelId="{BD981142-0082-42F7-A711-1C9EB78A3E46}">
      <dsp:nvSpPr>
        <dsp:cNvPr id="0" name=""/>
        <dsp:cNvSpPr/>
      </dsp:nvSpPr>
      <dsp:spPr>
        <a:xfrm>
          <a:off x="641763" y="488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A2884C-F5DD-4322-9CE6-CC3BE94B1A26}">
      <dsp:nvSpPr>
        <dsp:cNvPr id="0" name=""/>
        <dsp:cNvSpPr/>
      </dsp:nvSpPr>
      <dsp:spPr>
        <a:xfrm rot="10800000">
          <a:off x="1168611" y="136871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>
              <a:latin typeface="+mn-lt"/>
              <a:cs typeface="Arial" panose="020B0604020202020204" pitchFamily="34" charset="0"/>
            </a:rPr>
            <a:t>Vasquez and </a:t>
          </a:r>
          <a:r>
            <a:rPr lang="en-GB" sz="2000" kern="1200" err="1">
              <a:latin typeface="+mn-lt"/>
              <a:cs typeface="Arial" panose="020B0604020202020204" pitchFamily="34" charset="0"/>
            </a:rPr>
            <a:t>Beggs</a:t>
          </a:r>
          <a:r>
            <a:rPr lang="en-GB" sz="2000" kern="1200">
              <a:latin typeface="+mn-lt"/>
              <a:cs typeface="Arial" panose="020B0604020202020204" pitchFamily="34" charset="0"/>
            </a:rPr>
            <a:t> (1980)</a:t>
          </a:r>
          <a:endParaRPr lang="en-US" sz="2000" kern="1200">
            <a:latin typeface="+mn-lt"/>
          </a:endParaRPr>
        </a:p>
      </dsp:txBody>
      <dsp:txXfrm rot="10800000">
        <a:off x="1432034" y="1368719"/>
        <a:ext cx="3330306" cy="1053694"/>
      </dsp:txXfrm>
    </dsp:sp>
    <dsp:sp modelId="{E97A6C85-EA7A-48E5-90C2-1A572DC65959}">
      <dsp:nvSpPr>
        <dsp:cNvPr id="0" name=""/>
        <dsp:cNvSpPr/>
      </dsp:nvSpPr>
      <dsp:spPr>
        <a:xfrm>
          <a:off x="641763" y="136871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12E5D6-C6ED-4C46-8C77-0E903FEB523B}">
      <dsp:nvSpPr>
        <dsp:cNvPr id="0" name=""/>
        <dsp:cNvSpPr/>
      </dsp:nvSpPr>
      <dsp:spPr>
        <a:xfrm rot="10800000">
          <a:off x="1168611" y="273694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>
              <a:latin typeface="+mn-lt"/>
              <a:cs typeface="Arial" panose="020B0604020202020204" pitchFamily="34" charset="0"/>
            </a:rPr>
            <a:t>LSSVM Model (Simplex)</a:t>
          </a:r>
          <a:endParaRPr lang="en-US" sz="2000" kern="1200">
            <a:latin typeface="+mn-lt"/>
          </a:endParaRPr>
        </a:p>
      </dsp:txBody>
      <dsp:txXfrm rot="10800000">
        <a:off x="1432034" y="2736949"/>
        <a:ext cx="3330306" cy="1053694"/>
      </dsp:txXfrm>
    </dsp:sp>
    <dsp:sp modelId="{24947A2A-99C8-4014-BA23-1F1F6F991AA8}">
      <dsp:nvSpPr>
        <dsp:cNvPr id="0" name=""/>
        <dsp:cNvSpPr/>
      </dsp:nvSpPr>
      <dsp:spPr>
        <a:xfrm>
          <a:off x="641763" y="273694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F6CB0-A000-4B72-95A1-F88C7C85AC58}">
      <dsp:nvSpPr>
        <dsp:cNvPr id="0" name=""/>
        <dsp:cNvSpPr/>
      </dsp:nvSpPr>
      <dsp:spPr>
        <a:xfrm rot="10800000">
          <a:off x="1168611" y="488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  <a:cs typeface="Arial" panose="020B0604020202020204" pitchFamily="34" charset="0"/>
            </a:rPr>
            <a:t>Vasquez and </a:t>
          </a:r>
          <a:r>
            <a:rPr lang="en-US" sz="2000" kern="1200" dirty="0" err="1">
              <a:latin typeface="+mn-lt"/>
              <a:cs typeface="Arial" panose="020B0604020202020204" pitchFamily="34" charset="0"/>
            </a:rPr>
            <a:t>Beggs</a:t>
          </a:r>
          <a:r>
            <a:rPr lang="en-US" sz="2000" kern="1200" dirty="0">
              <a:latin typeface="+mn-lt"/>
              <a:cs typeface="Arial" panose="020B0604020202020204" pitchFamily="34" charset="0"/>
            </a:rPr>
            <a:t> (1980)</a:t>
          </a:r>
        </a:p>
      </dsp:txBody>
      <dsp:txXfrm rot="10800000">
        <a:off x="1432034" y="488"/>
        <a:ext cx="3330306" cy="1053694"/>
      </dsp:txXfrm>
    </dsp:sp>
    <dsp:sp modelId="{BD981142-0082-42F7-A711-1C9EB78A3E46}">
      <dsp:nvSpPr>
        <dsp:cNvPr id="0" name=""/>
        <dsp:cNvSpPr/>
      </dsp:nvSpPr>
      <dsp:spPr>
        <a:xfrm>
          <a:off x="641763" y="488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A2884C-F5DD-4322-9CE6-CC3BE94B1A26}">
      <dsp:nvSpPr>
        <dsp:cNvPr id="0" name=""/>
        <dsp:cNvSpPr/>
      </dsp:nvSpPr>
      <dsp:spPr>
        <a:xfrm rot="10800000">
          <a:off x="1168611" y="136871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latin typeface="+mn-lt"/>
              <a:cs typeface="Arial" panose="020B0604020202020204" pitchFamily="34" charset="0"/>
            </a:rPr>
            <a:t>Kartoatmodjo</a:t>
          </a:r>
          <a:r>
            <a:rPr lang="en-US" sz="2000" kern="1200">
              <a:latin typeface="+mn-lt"/>
              <a:cs typeface="Arial" panose="020B0604020202020204" pitchFamily="34" charset="0"/>
            </a:rPr>
            <a:t> and Schmidt (1991)</a:t>
          </a:r>
        </a:p>
      </dsp:txBody>
      <dsp:txXfrm rot="10800000">
        <a:off x="1432034" y="1368719"/>
        <a:ext cx="3330306" cy="1053694"/>
      </dsp:txXfrm>
    </dsp:sp>
    <dsp:sp modelId="{E97A6C85-EA7A-48E5-90C2-1A572DC65959}">
      <dsp:nvSpPr>
        <dsp:cNvPr id="0" name=""/>
        <dsp:cNvSpPr/>
      </dsp:nvSpPr>
      <dsp:spPr>
        <a:xfrm>
          <a:off x="641763" y="136871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12E5D6-C6ED-4C46-8C77-0E903FEB523B}">
      <dsp:nvSpPr>
        <dsp:cNvPr id="0" name=""/>
        <dsp:cNvSpPr/>
      </dsp:nvSpPr>
      <dsp:spPr>
        <a:xfrm rot="10800000">
          <a:off x="1168611" y="273694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+mn-lt"/>
              <a:cs typeface="Arial" panose="020B0604020202020204" pitchFamily="34" charset="0"/>
            </a:rPr>
            <a:t>Al-</a:t>
          </a:r>
          <a:r>
            <a:rPr lang="en-US" sz="2000" kern="1200" err="1">
              <a:latin typeface="+mn-lt"/>
              <a:cs typeface="Arial" panose="020B0604020202020204" pitchFamily="34" charset="0"/>
            </a:rPr>
            <a:t>Shammasi</a:t>
          </a:r>
          <a:r>
            <a:rPr lang="en-US" sz="2000" kern="1200">
              <a:latin typeface="+mn-lt"/>
              <a:cs typeface="Arial" panose="020B0604020202020204" pitchFamily="34" charset="0"/>
            </a:rPr>
            <a:t> (1999)</a:t>
          </a:r>
        </a:p>
      </dsp:txBody>
      <dsp:txXfrm rot="10800000">
        <a:off x="1432034" y="2736949"/>
        <a:ext cx="3330306" cy="1053694"/>
      </dsp:txXfrm>
    </dsp:sp>
    <dsp:sp modelId="{24947A2A-99C8-4014-BA23-1F1F6F991AA8}">
      <dsp:nvSpPr>
        <dsp:cNvPr id="0" name=""/>
        <dsp:cNvSpPr/>
      </dsp:nvSpPr>
      <dsp:spPr>
        <a:xfrm>
          <a:off x="641763" y="273694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F6CB0-A000-4B72-95A1-F88C7C85AC58}">
      <dsp:nvSpPr>
        <dsp:cNvPr id="0" name=""/>
        <dsp:cNvSpPr/>
      </dsp:nvSpPr>
      <dsp:spPr>
        <a:xfrm rot="10800000">
          <a:off x="1168611" y="488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>
              <a:latin typeface="+mn-lt"/>
              <a:cs typeface="Arial" panose="020B0604020202020204" pitchFamily="34" charset="0"/>
            </a:rPr>
            <a:t>LSSVM Model (Grid Search)</a:t>
          </a:r>
          <a:endParaRPr lang="en-US" sz="2000" kern="1200">
            <a:latin typeface="+mn-lt"/>
            <a:cs typeface="Arial" panose="020B0604020202020204" pitchFamily="34" charset="0"/>
          </a:endParaRPr>
        </a:p>
      </dsp:txBody>
      <dsp:txXfrm rot="10800000">
        <a:off x="1432034" y="488"/>
        <a:ext cx="3330306" cy="1053694"/>
      </dsp:txXfrm>
    </dsp:sp>
    <dsp:sp modelId="{BD981142-0082-42F7-A711-1C9EB78A3E46}">
      <dsp:nvSpPr>
        <dsp:cNvPr id="0" name=""/>
        <dsp:cNvSpPr/>
      </dsp:nvSpPr>
      <dsp:spPr>
        <a:xfrm>
          <a:off x="641763" y="488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A2884C-F5DD-4322-9CE6-CC3BE94B1A26}">
      <dsp:nvSpPr>
        <dsp:cNvPr id="0" name=""/>
        <dsp:cNvSpPr/>
      </dsp:nvSpPr>
      <dsp:spPr>
        <a:xfrm rot="10800000">
          <a:off x="1168611" y="136871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latin typeface="+mn-lt"/>
              <a:cs typeface="Arial" panose="020B0604020202020204" pitchFamily="34" charset="0"/>
            </a:rPr>
            <a:t>Glaso</a:t>
          </a:r>
          <a:r>
            <a:rPr lang="en-US" sz="2000" kern="1200">
              <a:latin typeface="+mn-lt"/>
              <a:cs typeface="Arial" panose="020B0604020202020204" pitchFamily="34" charset="0"/>
            </a:rPr>
            <a:t>  (1980)</a:t>
          </a:r>
        </a:p>
      </dsp:txBody>
      <dsp:txXfrm rot="10800000">
        <a:off x="1432034" y="1368719"/>
        <a:ext cx="3330306" cy="1053694"/>
      </dsp:txXfrm>
    </dsp:sp>
    <dsp:sp modelId="{E97A6C85-EA7A-48E5-90C2-1A572DC65959}">
      <dsp:nvSpPr>
        <dsp:cNvPr id="0" name=""/>
        <dsp:cNvSpPr/>
      </dsp:nvSpPr>
      <dsp:spPr>
        <a:xfrm>
          <a:off x="641763" y="136871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12E5D6-C6ED-4C46-8C77-0E903FEB523B}">
      <dsp:nvSpPr>
        <dsp:cNvPr id="0" name=""/>
        <dsp:cNvSpPr/>
      </dsp:nvSpPr>
      <dsp:spPr>
        <a:xfrm rot="10800000">
          <a:off x="1168611" y="2736949"/>
          <a:ext cx="3593729" cy="1053694"/>
        </a:xfrm>
        <a:prstGeom prst="homePlate">
          <a:avLst/>
        </a:prstGeom>
        <a:solidFill>
          <a:srgbClr val="0C4C9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650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+mn-lt"/>
              <a:cs typeface="Arial" panose="020B0604020202020204" pitchFamily="34" charset="0"/>
            </a:rPr>
            <a:t>Vasquez and </a:t>
          </a:r>
          <a:r>
            <a:rPr lang="en-US" sz="2000" kern="1200" err="1">
              <a:latin typeface="+mn-lt"/>
              <a:cs typeface="Arial" panose="020B0604020202020204" pitchFamily="34" charset="0"/>
            </a:rPr>
            <a:t>Beggs</a:t>
          </a:r>
          <a:r>
            <a:rPr lang="en-US" sz="2000" kern="1200">
              <a:latin typeface="+mn-lt"/>
              <a:cs typeface="Arial" panose="020B0604020202020204" pitchFamily="34" charset="0"/>
            </a:rPr>
            <a:t> (1980)</a:t>
          </a:r>
        </a:p>
      </dsp:txBody>
      <dsp:txXfrm rot="10800000">
        <a:off x="1432034" y="2736949"/>
        <a:ext cx="3330306" cy="1053694"/>
      </dsp:txXfrm>
    </dsp:sp>
    <dsp:sp modelId="{24947A2A-99C8-4014-BA23-1F1F6F991AA8}">
      <dsp:nvSpPr>
        <dsp:cNvPr id="0" name=""/>
        <dsp:cNvSpPr/>
      </dsp:nvSpPr>
      <dsp:spPr>
        <a:xfrm>
          <a:off x="641763" y="2736949"/>
          <a:ext cx="1053694" cy="1053694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8C5F0-ED86-4A95-BFD1-363E1041E2E9}">
      <dsp:nvSpPr>
        <dsp:cNvPr id="0" name=""/>
        <dsp:cNvSpPr/>
      </dsp:nvSpPr>
      <dsp:spPr>
        <a:xfrm rot="10800000">
          <a:off x="2029355" y="1475"/>
          <a:ext cx="6850909" cy="1215001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578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800" b="1" kern="1200" dirty="0">
              <a:latin typeface="+mn-lt"/>
              <a:cs typeface="Arial" panose="020B0604020202020204" pitchFamily="34" charset="0"/>
            </a:rPr>
            <a:t>PVT properties are measured primarily in the laboratory </a:t>
          </a:r>
          <a:endParaRPr lang="en-US" sz="2800" b="1" kern="1200" dirty="0">
            <a:latin typeface="+mn-lt"/>
          </a:endParaRPr>
        </a:p>
      </dsp:txBody>
      <dsp:txXfrm rot="10800000">
        <a:off x="2333105" y="1475"/>
        <a:ext cx="6547159" cy="1215001"/>
      </dsp:txXfrm>
    </dsp:sp>
    <dsp:sp modelId="{DFECB0C9-0592-46C4-B19B-C7EF6EFC7041}">
      <dsp:nvSpPr>
        <dsp:cNvPr id="0" name=""/>
        <dsp:cNvSpPr/>
      </dsp:nvSpPr>
      <dsp:spPr>
        <a:xfrm>
          <a:off x="1421854" y="1475"/>
          <a:ext cx="1215001" cy="1215001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7C2BC0-9E2E-4ECF-A2FB-F88FB113773E}">
      <dsp:nvSpPr>
        <dsp:cNvPr id="0" name=""/>
        <dsp:cNvSpPr/>
      </dsp:nvSpPr>
      <dsp:spPr>
        <a:xfrm rot="10800000">
          <a:off x="2029355" y="1579163"/>
          <a:ext cx="6850909" cy="1215001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578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800" b="1" kern="1200" dirty="0">
              <a:latin typeface="+mn-lt"/>
              <a:cs typeface="Arial" panose="020B0604020202020204" pitchFamily="34" charset="0"/>
            </a:rPr>
            <a:t>Developed a more precise correlation and </a:t>
          </a:r>
          <a:r>
            <a:rPr lang="en-US" sz="2800" b="1" kern="1200" dirty="0" smtClean="0">
              <a:latin typeface="+mn-lt"/>
              <a:cs typeface="Arial" panose="020B0604020202020204" pitchFamily="34" charset="0"/>
            </a:rPr>
            <a:t>software</a:t>
          </a:r>
          <a:endParaRPr lang="en-US" sz="2800" b="1" kern="1200" dirty="0">
            <a:latin typeface="+mn-lt"/>
          </a:endParaRPr>
        </a:p>
      </dsp:txBody>
      <dsp:txXfrm rot="10800000">
        <a:off x="2333105" y="1579163"/>
        <a:ext cx="6547159" cy="1215001"/>
      </dsp:txXfrm>
    </dsp:sp>
    <dsp:sp modelId="{AC4B844B-E757-4C12-8633-EC28F3498334}">
      <dsp:nvSpPr>
        <dsp:cNvPr id="0" name=""/>
        <dsp:cNvSpPr/>
      </dsp:nvSpPr>
      <dsp:spPr>
        <a:xfrm>
          <a:off x="1421854" y="1579163"/>
          <a:ext cx="1215001" cy="1215001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9C2742A-7D11-4722-8D55-315D2D7B2730}">
      <dsp:nvSpPr>
        <dsp:cNvPr id="0" name=""/>
        <dsp:cNvSpPr/>
      </dsp:nvSpPr>
      <dsp:spPr>
        <a:xfrm rot="10800000">
          <a:off x="2029355" y="3156851"/>
          <a:ext cx="6850909" cy="1215001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578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Initiate cost </a:t>
          </a:r>
          <a:r>
            <a:rPr lang="en-US" sz="2800" b="1" kern="1200" dirty="0" smtClean="0"/>
            <a:t>and time savings </a:t>
          </a:r>
          <a:endParaRPr lang="en-US" sz="2800" b="1" kern="1200" dirty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 (SPE -167560, Imo-jack and </a:t>
          </a:r>
          <a:r>
            <a:rPr lang="en-US" sz="2400" b="1" kern="1200" dirty="0" err="1"/>
            <a:t>Emelle</a:t>
          </a:r>
          <a:r>
            <a:rPr lang="en-US" sz="2400" b="1" kern="1200" dirty="0"/>
            <a:t>, 2013)</a:t>
          </a:r>
        </a:p>
      </dsp:txBody>
      <dsp:txXfrm rot="10800000">
        <a:off x="2333105" y="3156851"/>
        <a:ext cx="6547159" cy="1215001"/>
      </dsp:txXfrm>
    </dsp:sp>
    <dsp:sp modelId="{29B0ACC2-BBCE-44C2-8473-D1861BF641F8}">
      <dsp:nvSpPr>
        <dsp:cNvPr id="0" name=""/>
        <dsp:cNvSpPr/>
      </dsp:nvSpPr>
      <dsp:spPr>
        <a:xfrm>
          <a:off x="1421854" y="3156851"/>
          <a:ext cx="1215001" cy="1215001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BB64B-259F-4252-88B6-C40570EBD7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87177" y="6425186"/>
            <a:ext cx="8559209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               &lt;Student name&gt;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4754C-F0C1-41CA-B429-84B2992C20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8646386" y="6425186"/>
            <a:ext cx="497614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A100D-B9E2-415E-9549-98F58E7D38CB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2D07CDF-EA99-44EC-88C7-302F4075A0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4" y="6513909"/>
            <a:ext cx="495300" cy="2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64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77558-4204-401E-8A95-004E6C6648E0}" type="datetimeFigureOut">
              <a:rPr lang="en-GB" smtClean="0"/>
              <a:t>19/06/2020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C198-9998-41DB-B19A-0402A67A8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10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18E7-A6F0-4339-AB1E-8B55315CC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D148A-A3D9-4125-91D7-C980FB863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ACDB5-7755-4102-8B2C-4005A9DF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2FB5-E8D4-4AFA-A5F6-1E91BE8C6EA9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F3D2-4F3D-47AF-A7EA-46C96181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C203-D9A6-4290-91D2-11028593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44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781A-6383-4E09-A91C-1B06AB27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F0735-3A6C-4EB0-99B6-210B58F0F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AE89B-F3DC-429B-AB93-E1B68808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12D8-1824-4BF8-8A59-2808D9E1BD51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557C-5CCD-4C55-9E5F-900C1227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BD3C9-648C-4C78-99C8-E5C8DF97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9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BB464-3AA7-4DA0-8B94-2E97B8EBE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BD21D-217D-40E9-A251-BA9341CC6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23BD-0A9E-4E62-9003-E38B2AB3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0F64-3BF3-4D8E-9B44-2FD53F6C772E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E8D08-74EF-4C87-9F59-AC8BCEEE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8320-2328-415C-8C4F-CCBD3A3F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43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AF2F-17CF-4B9C-B464-6F61518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00E8-6637-4F31-97D2-9876AC07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B9442-CB89-4410-A264-2A82702F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7C79-5D9E-4413-B86D-132C0E53E776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5B021-4E1B-4843-8722-3304AD5A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698B-3083-46F8-97F7-DC5120BD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96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F864-565E-4FE0-BD75-6CE037B8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BBC20-AA67-4C8F-B31B-D50E8843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DF105-82D2-49C2-863F-11947F04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19E3-BB61-47F6-8354-2C15D2C598FB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2588-6ADE-4610-B088-F5AAC8F1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104E3-93D9-415B-959D-992848AD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4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0874-D656-4C22-AC94-511B85E5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E40A9-7638-4A2D-A54C-C806B0866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77F6-91AC-47EA-8378-F1812501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865FE-785E-4A93-AE48-8B2F4B41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8B21-B285-4465-A634-A9B5F25EB4BC}" type="datetime1">
              <a:rPr lang="en-GB" smtClean="0"/>
              <a:t>19/06/2020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8D390-3EDD-4BB4-8373-A0DC0207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EC269-8B76-4C60-9B77-70715626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35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FDE9-4629-4108-A313-55A3C171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83B62-9B57-464D-AD25-17FB20D4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7C501-39A2-4E12-9ABB-39CBB8D96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898D3-2C2F-4277-AE18-7FA716F40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BFF35-0475-40D0-91E6-739EE439B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04B3A-1686-4625-BDCE-F372FA02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14EA5-064D-4DA5-9DFB-91E58FA39B45}" type="datetime1">
              <a:rPr lang="en-GB" smtClean="0"/>
              <a:t>19/06/2020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34AE9-A20D-4CBA-AC11-25253FE3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D8121-EA8A-4456-9575-722E30D8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10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2C77-3E3B-42B1-90DD-8C68A71F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21414-E864-42EC-B951-C9911C97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A411-8C05-4D2E-9EE5-40A76CCDAF5E}" type="datetime1">
              <a:rPr lang="en-GB" smtClean="0"/>
              <a:t>19/06/2020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D28AF-4DC9-4699-B069-72D9C1C8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89191-6CE4-41CC-86BD-492D0CF8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22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9B4889-AC3F-4FEB-AB0B-B8492546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127-C758-49C1-8346-C00B5763AF6F}" type="datetime1">
              <a:rPr lang="en-GB" smtClean="0"/>
              <a:t>19/06/2020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3E7A0-BDBA-4677-832A-E0742B6A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BEEF5-CF95-4AC3-831A-2C8D7FF7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66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5AAC-DA49-49E9-9F91-9F3909B56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66E4-5E53-4D4C-903C-FE550F17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C42CA-5E9B-4E90-837B-C860FFA58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510C4-61E6-4D23-B047-9F1F314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D0E2-3430-493D-9D62-D3B540133919}" type="datetime1">
              <a:rPr lang="en-GB" smtClean="0"/>
              <a:t>19/06/2020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3BE68-628A-4CAF-8C0C-7B5DCE3E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713BC-5BC8-4256-ABE7-8D9E2324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81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2A55-F154-44DC-AF01-E2BEB9FF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1DEB6-1BA2-47D5-A4E1-9C1A8A68F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FC1FB-DECF-4C1D-A7AD-D93A51F6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24290-F77E-450A-9064-4AC47D05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9BE9-D913-4AA4-AAE2-4D4E3F2BDE3A}" type="datetime1">
              <a:rPr lang="en-GB" smtClean="0"/>
              <a:t>19/06/2020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9E1A4-D74E-4FEB-A650-75547B55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&lt;Student Name&gt; - Regional Student Paper Contest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E03D1-B754-4233-BE8A-B8B2E405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0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15D08-A51C-4FE0-B0B5-154623BB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12442-228C-4403-A197-133B0F7E6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02FE-9C06-45E8-B187-2AFBA7330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D2D4A-C2F8-4BA8-A125-166823F95EB3}" type="datetime1">
              <a:rPr lang="en-GB" smtClean="0"/>
              <a:t>19/06/2020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A76F8-7779-44FD-A99E-0F261E9A2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&lt;Student Name&gt; - Regional Student Paper Contest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802AC-1108-466F-B197-5038892BC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DC5EE-E788-4909-8A84-628A09471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3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49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9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3.png"/><Relationship Id="rId18" Type="http://schemas.openxmlformats.org/officeDocument/2006/relationships/image" Target="../media/image56.svg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image" Target="../media/image53.sv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24.png"/><Relationship Id="rId4" Type="http://schemas.openxmlformats.org/officeDocument/2006/relationships/diagramData" Target="../diagrams/data3.xml"/><Relationship Id="rId9" Type="http://schemas.openxmlformats.org/officeDocument/2006/relationships/image" Target="../media/image22.png"/><Relationship Id="rId1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49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3.png"/><Relationship Id="rId18" Type="http://schemas.openxmlformats.org/officeDocument/2006/relationships/image" Target="../media/image56.svg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53.sv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4.png"/><Relationship Id="rId19" Type="http://schemas.openxmlformats.org/officeDocument/2006/relationships/chart" Target="../charts/chart1.xml"/><Relationship Id="rId4" Type="http://schemas.openxmlformats.org/officeDocument/2006/relationships/diagramData" Target="../diagrams/data4.xml"/><Relationship Id="rId9" Type="http://schemas.openxmlformats.org/officeDocument/2006/relationships/image" Target="../media/image22.png"/><Relationship Id="rId14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.jpe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hyperlink" Target="https://www.vexels.com/vectors/preview/110522/macbook-pro-front-mockup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12" Type="http://schemas.openxmlformats.org/officeDocument/2006/relationships/image" Target="../media/image68.svg"/><Relationship Id="rId2" Type="http://schemas.openxmlformats.org/officeDocument/2006/relationships/diagramData" Target="../diagrams/data5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4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9.png"/><Relationship Id="rId1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blogs.salford.ac.uk/business-school/job-search-tips-facing-job-hunting-hea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DpR.xls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Results%20from%20Other%20models.xlsx" TargetMode="External"/><Relationship Id="rId5" Type="http://schemas.openxmlformats.org/officeDocument/2006/relationships/hyperlink" Target="Statistical%20comparison%20of%20models.xlsx" TargetMode="Externa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png"/><Relationship Id="rId18" Type="http://schemas.openxmlformats.org/officeDocument/2006/relationships/image" Target="../media/image18.svg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svg"/><Relationship Id="rId3" Type="http://schemas.openxmlformats.org/officeDocument/2006/relationships/image" Target="../media/image2.jpeg"/><Relationship Id="rId7" Type="http://schemas.openxmlformats.org/officeDocument/2006/relationships/image" Target="../media/image20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sv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3.sv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23.png"/><Relationship Id="rId18" Type="http://schemas.openxmlformats.org/officeDocument/2006/relationships/image" Target="../media/image45.svg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9.sv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24.png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Relationship Id="rId1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AB9A2CB-A3C2-43AE-A65E-3F4DF4CD81B4}"/>
              </a:ext>
            </a:extLst>
          </p:cNvPr>
          <p:cNvSpPr/>
          <p:nvPr/>
        </p:nvSpPr>
        <p:spPr>
          <a:xfrm>
            <a:off x="0" y="0"/>
            <a:ext cx="12192000" cy="435609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655204"/>
            <a:ext cx="1171575" cy="803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B9A2CB-A3C2-43AE-A65E-3F4DF4CD81B4}"/>
              </a:ext>
            </a:extLst>
          </p:cNvPr>
          <p:cNvSpPr/>
          <p:nvPr/>
        </p:nvSpPr>
        <p:spPr>
          <a:xfrm>
            <a:off x="0" y="1"/>
            <a:ext cx="12192000" cy="4356096"/>
          </a:xfrm>
          <a:prstGeom prst="rect">
            <a:avLst/>
          </a:prstGeom>
          <a:solidFill>
            <a:srgbClr val="0C4C9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DB2C4C-9680-4EEE-8D7C-7393C5352C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77" y="5010150"/>
            <a:ext cx="2467379" cy="12721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03B7F4-084F-4CF1-90D1-5E81BD07B603}"/>
              </a:ext>
            </a:extLst>
          </p:cNvPr>
          <p:cNvCxnSpPr/>
          <p:nvPr/>
        </p:nvCxnSpPr>
        <p:spPr>
          <a:xfrm>
            <a:off x="-25400" y="3975100"/>
            <a:ext cx="124079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4">
            <a:extLst>
              <a:ext uri="{FF2B5EF4-FFF2-40B4-BE49-F238E27FC236}">
                <a16:creationId xmlns:a16="http://schemas.microsoft.com/office/drawing/2014/main" id="{E56580A5-7F20-4780-B904-AE0D5BE0E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5077" y="4934306"/>
            <a:ext cx="5883778" cy="522618"/>
          </a:xfrm>
        </p:spPr>
        <p:txBody>
          <a:bodyPr>
            <a:noAutofit/>
          </a:bodyPr>
          <a:lstStyle/>
          <a:p>
            <a:pPr algn="l"/>
            <a:r>
              <a:rPr lang="en-US"/>
              <a:t>Location: University of Ghana, June 2020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B509-38D8-4583-80FE-0A20D4EADE16}"/>
              </a:ext>
            </a:extLst>
          </p:cNvPr>
          <p:cNvSpPr txBox="1"/>
          <p:nvPr/>
        </p:nvSpPr>
        <p:spPr>
          <a:xfrm>
            <a:off x="1698291" y="1230744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Least Squares Support Vector Machine Models for Predicting Niger Delta PVT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3FA63-2E2F-4083-B4E0-97F4CBD9D725}"/>
              </a:ext>
            </a:extLst>
          </p:cNvPr>
          <p:cNvSpPr/>
          <p:nvPr/>
        </p:nvSpPr>
        <p:spPr>
          <a:xfrm>
            <a:off x="1465077" y="562725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/>
              <a:t>Precious </a:t>
            </a:r>
            <a:r>
              <a:rPr lang="en-US" sz="2400" b="1" err="1"/>
              <a:t>Onu</a:t>
            </a:r>
            <a:endParaRPr lang="en-US" sz="2400" b="1"/>
          </a:p>
          <a:p>
            <a:r>
              <a:rPr lang="en-US" sz="2400" b="1"/>
              <a:t>University of </a:t>
            </a:r>
            <a:r>
              <a:rPr lang="en-US" sz="2400" b="1" err="1"/>
              <a:t>Uyo</a:t>
            </a:r>
            <a:endParaRPr lang="en-US" sz="2400" b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B0D17-AB62-420F-9F2D-D0428ABEFF50}"/>
              </a:ext>
            </a:extLst>
          </p:cNvPr>
          <p:cNvCxnSpPr/>
          <p:nvPr/>
        </p:nvCxnSpPr>
        <p:spPr>
          <a:xfrm>
            <a:off x="1325082" y="4657725"/>
            <a:ext cx="0" cy="1981200"/>
          </a:xfrm>
          <a:prstGeom prst="line">
            <a:avLst/>
          </a:prstGeom>
          <a:ln>
            <a:solidFill>
              <a:srgbClr val="2C46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F7B2-DDD3-4550-9BA1-1241027E10D5}"/>
              </a:ext>
            </a:extLst>
          </p:cNvPr>
          <p:cNvCxnSpPr/>
          <p:nvPr/>
        </p:nvCxnSpPr>
        <p:spPr>
          <a:xfrm>
            <a:off x="8810624" y="4657725"/>
            <a:ext cx="0" cy="1981200"/>
          </a:xfrm>
          <a:prstGeom prst="line">
            <a:avLst/>
          </a:prstGeom>
          <a:ln>
            <a:solidFill>
              <a:srgbClr val="2C46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4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10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Oil Formation Volume Factor Plot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47" y="4156599"/>
            <a:ext cx="4470766" cy="2152413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5"/>
          <a:srcRect l="6047" t="2658" r="5705" b="2495"/>
          <a:stretch/>
        </p:blipFill>
        <p:spPr>
          <a:xfrm>
            <a:off x="654894" y="1087211"/>
            <a:ext cx="5866333" cy="5310938"/>
          </a:xfrm>
          <a:prstGeom prst="rect">
            <a:avLst/>
          </a:prstGeom>
        </p:spPr>
      </p:pic>
      <p:pic>
        <p:nvPicPr>
          <p:cNvPr id="14" name="Content Placeholder 9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4751" r="7217" b="2601"/>
          <a:stretch/>
        </p:blipFill>
        <p:spPr bwMode="auto">
          <a:xfrm>
            <a:off x="6785811" y="1143001"/>
            <a:ext cx="4567989" cy="301359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phic 14" descr="Statistics">
            <a:extLst>
              <a:ext uri="{FF2B5EF4-FFF2-40B4-BE49-F238E27FC236}">
                <a16:creationId xmlns:a16="http://schemas.microsoft.com/office/drawing/2014/main" id="{2D4ADBF0-7A2B-4C31-949D-F68361F1963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206304" y="79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605644D6-8A78-4977-A453-7B90D82F0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594" r="-1" b="16884"/>
          <a:stretch/>
        </p:blipFill>
        <p:spPr>
          <a:xfrm>
            <a:off x="0" y="1074057"/>
            <a:ext cx="12192000" cy="5087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04C519-E314-41DB-8AB4-E313A3A060C2}"/>
              </a:ext>
            </a:extLst>
          </p:cNvPr>
          <p:cNvSpPr/>
          <p:nvPr/>
        </p:nvSpPr>
        <p:spPr>
          <a:xfrm>
            <a:off x="0" y="1074057"/>
            <a:ext cx="12192000" cy="508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880865-EB66-4DF7-A7F0-5C6E64345D96}"/>
              </a:ext>
            </a:extLst>
          </p:cNvPr>
          <p:cNvSpPr/>
          <p:nvPr/>
        </p:nvSpPr>
        <p:spPr>
          <a:xfrm>
            <a:off x="0" y="1339702"/>
            <a:ext cx="12191999" cy="106556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11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Oil Formation Volume Factor Correlation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2093326" y="1424359"/>
                <a:ext cx="8005346" cy="1056851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R="0" indent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2400" b="1" i="1" u="none" strike="noStrike" cap="none" spc="0" baseline="0">
                    <a:ln>
                      <a:noFill/>
                    </a:ln>
                    <a:solidFill>
                      <a:srgbClr val="0C4C93"/>
                    </a:solidFill>
                    <a:uFillTx/>
                    <a:latin typeface="Cambria Math" panose="02040503050406030204" pitchFamily="18" charset="0"/>
                    <a:ea typeface="Century Gothic"/>
                    <a:cs typeface="Century Gothic"/>
                  </a:defRPr>
                </a:lvl1pPr>
                <a:lvl2pPr marL="783771" marR="0" indent="-326571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2pPr>
                <a:lvl3pPr marL="1219200" marR="0" indent="-3048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3pPr>
                <a:lvl4pPr marL="1737360" marR="0" indent="-36576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4pPr>
                <a:lvl5pPr marL="2235200" marR="0" indent="-4064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5pPr>
                <a:lvl6pPr marL="2692400" marR="0" indent="-4064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6pPr>
                <a:lvl7pPr marL="3149600" marR="0" indent="-4064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7pPr>
                <a:lvl8pPr marL="3606800" marR="0" indent="-4064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8pPr>
                <a:lvl9pPr marL="4064000" marR="0" indent="-40640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eqArr>
                          <m:eqAr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𝒌</m:t>
                                                </m:r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GB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GB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𝒊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nary>
                  </m:oMath>
                </a14:m>
                <a:r>
                  <a:rPr lang="en-GB"/>
                  <a:t>	</a:t>
                </a:r>
                <a:r>
                  <a:rPr lang="en-GB" i="0"/>
                  <a:t>(2)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26" y="1424359"/>
                <a:ext cx="8005346" cy="1056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AFF499-57D0-4F8B-8270-01B15BBE973D}"/>
              </a:ext>
            </a:extLst>
          </p:cNvPr>
          <p:cNvSpPr txBox="1">
            <a:spLocks/>
          </p:cNvSpPr>
          <p:nvPr/>
        </p:nvSpPr>
        <p:spPr>
          <a:xfrm>
            <a:off x="1828865" y="2600300"/>
            <a:ext cx="9611774" cy="34605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/>
              <a:t>Where α</a:t>
            </a:r>
            <a:r>
              <a:rPr lang="en-GB" sz="2000" b="1" baseline="-25000" err="1"/>
              <a:t>i</a:t>
            </a:r>
            <a:r>
              <a:rPr lang="en-GB" sz="2000" b="1"/>
              <a:t> = </a:t>
            </a:r>
            <a:r>
              <a:rPr lang="en-GB" sz="2000"/>
              <a:t>	647.0098424,	14032.9571, 	2930.875691,       -334.6876715,			34097.84566, 	6884.787052, 	-985.433888,      	-2330.218432, 			2257.968027,	-3202.486028,	-39120.93499,      -1268.668514,			4670.319123, 	-4236.558858,	-1900.901868,       5622.322632,			2474.855033,	-21466.44305,	-2343.20163,       	-311.0206132,			-2051.292509,	-1792.699565,	-1876.384504,     	-1268.249496,			6756.117366,	11055.28591,	-1097.313431,      -11987.71992			5175.914749,	967.956788</a:t>
            </a:r>
          </a:p>
          <a:p>
            <a:pPr marL="0" indent="0">
              <a:buNone/>
            </a:pPr>
            <a:r>
              <a:rPr lang="en-GB" sz="2000" b="1"/>
              <a:t>b = </a:t>
            </a:r>
            <a:r>
              <a:rPr lang="el-GR" sz="2000"/>
              <a:t>0.505812153, σ2= 856.38967[exp (6.752)] </a:t>
            </a:r>
          </a:p>
          <a:p>
            <a:pPr marL="0" indent="0">
              <a:buNone/>
            </a:pPr>
            <a:r>
              <a:rPr lang="en-GB" sz="2000"/>
              <a:t>and (</a:t>
            </a:r>
            <a:r>
              <a:rPr lang="en-GB" sz="2000" err="1"/>
              <a:t>x,x</a:t>
            </a:r>
            <a:r>
              <a:rPr lang="en-GB" sz="2000" baseline="-25000" err="1"/>
              <a:t>i</a:t>
            </a:r>
            <a:r>
              <a:rPr lang="en-GB" sz="2000"/>
              <a:t>) are inputs.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7DC465-88F3-46C8-BB9D-A31F44130830}"/>
              </a:ext>
            </a:extLst>
          </p:cNvPr>
          <p:cNvSpPr/>
          <p:nvPr/>
        </p:nvSpPr>
        <p:spPr>
          <a:xfrm>
            <a:off x="1507615" y="2691039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6E4B4-9AF3-4A49-9EB9-1C83263A64A0}"/>
              </a:ext>
            </a:extLst>
          </p:cNvPr>
          <p:cNvSpPr/>
          <p:nvPr/>
        </p:nvSpPr>
        <p:spPr>
          <a:xfrm>
            <a:off x="1503390" y="5023114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192865-6055-4E3F-ABE5-1E81039BE10B}"/>
              </a:ext>
            </a:extLst>
          </p:cNvPr>
          <p:cNvSpPr/>
          <p:nvPr/>
        </p:nvSpPr>
        <p:spPr>
          <a:xfrm>
            <a:off x="1503390" y="5429477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Scribble">
            <a:extLst>
              <a:ext uri="{FF2B5EF4-FFF2-40B4-BE49-F238E27FC236}">
                <a16:creationId xmlns:a16="http://schemas.microsoft.com/office/drawing/2014/main" id="{9DAA5207-25A2-4F2F-B00C-7947BFBD883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30435" y="798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12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Oil Formation Volume Factor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758605"/>
              </p:ext>
            </p:extLst>
          </p:nvPr>
        </p:nvGraphicFramePr>
        <p:xfrm>
          <a:off x="245362" y="1140388"/>
          <a:ext cx="7308440" cy="5020930"/>
        </p:xfrm>
        <a:graphic>
          <a:graphicData uri="http://schemas.openxmlformats.org/drawingml/2006/table">
            <a:tbl>
              <a:tblPr/>
              <a:tblGrid>
                <a:gridCol w="913555">
                  <a:extLst>
                    <a:ext uri="{9D8B030D-6E8A-4147-A177-3AD203B41FA5}">
                      <a16:colId xmlns:a16="http://schemas.microsoft.com/office/drawing/2014/main" val="3929361345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2785765197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1777853764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2455898972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3478311929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1528728766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3558063030"/>
                    </a:ext>
                  </a:extLst>
                </a:gridCol>
                <a:gridCol w="913555">
                  <a:extLst>
                    <a:ext uri="{9D8B030D-6E8A-4147-A177-3AD203B41FA5}">
                      <a16:colId xmlns:a16="http://schemas.microsoft.com/office/drawing/2014/main" val="2246703721"/>
                    </a:ext>
                  </a:extLst>
                </a:gridCol>
              </a:tblGrid>
              <a:tr h="9500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Author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Proposed Niger Delta Correlation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GB" sz="14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GB" sz="14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312323"/>
                  </a:ext>
                </a:extLst>
              </a:tr>
              <a:tr h="7612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Ikiensikimama et al., (2006).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Alshammasi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(1999)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0.2611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352075"/>
                  </a:ext>
                </a:extLst>
              </a:tr>
              <a:tr h="50352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Adeeyo and </a:t>
                      </a:r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Marhoun</a:t>
                      </a: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(2013)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Vasquez and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Beggs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(1980)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0.2638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966083"/>
                  </a:ext>
                </a:extLst>
              </a:tr>
              <a:tr h="5994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Kartoatmodjo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Schmidt (1991)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-0.085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0.2723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07305"/>
                  </a:ext>
                </a:extLst>
              </a:tr>
              <a:tr h="50352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Ireke</a:t>
                      </a: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Ikpeka</a:t>
                      </a: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(2017)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Al-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Marhoun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(1988)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713301"/>
                  </a:ext>
                </a:extLst>
              </a:tr>
              <a:tr h="50352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Ireke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Ikpeka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(2017)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-0.098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021073"/>
                  </a:ext>
                </a:extLst>
              </a:tr>
              <a:tr h="5035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Sylvester (2018)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Sylvester (2018)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0.2581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0.2594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356006"/>
                  </a:ext>
                </a:extLst>
              </a:tr>
              <a:tr h="696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research work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Simplex LSSVM Model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0.3225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0.2025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27269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364B01DA-7C41-4C00-B30C-9713D3070464}"/>
              </a:ext>
            </a:extLst>
          </p:cNvPr>
          <p:cNvGrpSpPr/>
          <p:nvPr/>
        </p:nvGrpSpPr>
        <p:grpSpPr>
          <a:xfrm>
            <a:off x="7435672" y="1873350"/>
            <a:ext cx="5404105" cy="3791133"/>
            <a:chOff x="3225179" y="2011056"/>
            <a:chExt cx="5404105" cy="3791133"/>
          </a:xfrm>
        </p:grpSpPr>
        <p:graphicFrame>
          <p:nvGraphicFramePr>
            <p:cNvPr id="45" name="Diagram 44">
              <a:extLst>
                <a:ext uri="{FF2B5EF4-FFF2-40B4-BE49-F238E27FC236}">
                  <a16:creationId xmlns:a16="http://schemas.microsoft.com/office/drawing/2014/main" id="{C9C53DF4-DE33-4C29-B6C6-0550868D70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7879166"/>
                </p:ext>
              </p:extLst>
            </p:nvPr>
          </p:nvGraphicFramePr>
          <p:xfrm>
            <a:off x="3225179" y="2011056"/>
            <a:ext cx="5404105" cy="3791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6" name="Graphic 45" descr="Network diagram">
              <a:extLst>
                <a:ext uri="{FF2B5EF4-FFF2-40B4-BE49-F238E27FC236}">
                  <a16:creationId xmlns:a16="http://schemas.microsoft.com/office/drawing/2014/main" id="{FB8B6347-F1D4-461D-99F3-7DE36089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6200000">
              <a:off x="3978309" y="4805354"/>
              <a:ext cx="871647" cy="871647"/>
            </a:xfrm>
            <a:prstGeom prst="rect">
              <a:avLst/>
            </a:prstGeom>
          </p:spPr>
        </p:pic>
        <p:pic>
          <p:nvPicPr>
            <p:cNvPr id="47" name="Graphic 46" descr="Medal">
              <a:extLst>
                <a:ext uri="{FF2B5EF4-FFF2-40B4-BE49-F238E27FC236}">
                  <a16:creationId xmlns:a16="http://schemas.microsoft.com/office/drawing/2014/main" id="{655F6201-6C8B-4A84-B4B3-2970A8828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003668" y="3540320"/>
              <a:ext cx="780222" cy="780222"/>
            </a:xfrm>
            <a:prstGeom prst="rect">
              <a:avLst/>
            </a:prstGeom>
          </p:spPr>
        </p:pic>
        <p:pic>
          <p:nvPicPr>
            <p:cNvPr id="48" name="Graphic 47" descr="Trophy">
              <a:extLst>
                <a:ext uri="{FF2B5EF4-FFF2-40B4-BE49-F238E27FC236}">
                  <a16:creationId xmlns:a16="http://schemas.microsoft.com/office/drawing/2014/main" id="{1791A11D-9EC6-46F8-87A2-AF87AEB8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032811" y="2193012"/>
              <a:ext cx="720112" cy="720112"/>
            </a:xfrm>
            <a:prstGeom prst="rect">
              <a:avLst/>
            </a:prstGeom>
          </p:spPr>
        </p:pic>
      </p:grpSp>
      <p:pic>
        <p:nvPicPr>
          <p:cNvPr id="49" name="Graphic 48" descr="Presentation with pie chart">
            <a:extLst>
              <a:ext uri="{FF2B5EF4-FFF2-40B4-BE49-F238E27FC236}">
                <a16:creationId xmlns:a16="http://schemas.microsoft.com/office/drawing/2014/main" id="{9FFE6024-13A2-4370-82EF-589133665C5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205959" y="79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13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Gas Oil Ratio Plot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69" y="4084447"/>
            <a:ext cx="4584589" cy="2123516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 rotWithShape="1">
          <a:blip r:embed="rId5"/>
          <a:srcRect l="5447" t="4667" r="7206" b="2091"/>
          <a:stretch/>
        </p:blipFill>
        <p:spPr>
          <a:xfrm>
            <a:off x="889001" y="1231004"/>
            <a:ext cx="5260049" cy="4968399"/>
          </a:xfrm>
          <a:prstGeom prst="rect">
            <a:avLst/>
          </a:prstGeom>
        </p:spPr>
      </p:pic>
      <p:pic>
        <p:nvPicPr>
          <p:cNvPr id="15" name="Graphic 14" descr="Statistics">
            <a:extLst>
              <a:ext uri="{FF2B5EF4-FFF2-40B4-BE49-F238E27FC236}">
                <a16:creationId xmlns:a16="http://schemas.microsoft.com/office/drawing/2014/main" id="{D46CB300-A31D-4035-8A9A-6C28CAD440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206304" y="79828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69" y="132881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14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>
                <a:latin typeface="+mj-lt"/>
                <a:cs typeface="Arial" panose="020B0604020202020204" pitchFamily="34" charset="0"/>
              </a:rPr>
              <a:t>Gas Oil Ratio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graphicFrame>
        <p:nvGraphicFramePr>
          <p:cNvPr id="4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04334"/>
              </p:ext>
            </p:extLst>
          </p:nvPr>
        </p:nvGraphicFramePr>
        <p:xfrm>
          <a:off x="212650" y="1389532"/>
          <a:ext cx="5386046" cy="4554228"/>
        </p:xfrm>
        <a:graphic>
          <a:graphicData uri="http://schemas.openxmlformats.org/drawingml/2006/table">
            <a:tbl>
              <a:tblPr/>
              <a:tblGrid>
                <a:gridCol w="869584">
                  <a:extLst>
                    <a:ext uri="{9D8B030D-6E8A-4147-A177-3AD203B41FA5}">
                      <a16:colId xmlns:a16="http://schemas.microsoft.com/office/drawing/2014/main" val="94307738"/>
                    </a:ext>
                  </a:extLst>
                </a:gridCol>
                <a:gridCol w="1780692">
                  <a:extLst>
                    <a:ext uri="{9D8B030D-6E8A-4147-A177-3AD203B41FA5}">
                      <a16:colId xmlns:a16="http://schemas.microsoft.com/office/drawing/2014/main" val="77892621"/>
                    </a:ext>
                  </a:extLst>
                </a:gridCol>
                <a:gridCol w="420137">
                  <a:extLst>
                    <a:ext uri="{9D8B030D-6E8A-4147-A177-3AD203B41FA5}">
                      <a16:colId xmlns:a16="http://schemas.microsoft.com/office/drawing/2014/main" val="3622120705"/>
                    </a:ext>
                  </a:extLst>
                </a:gridCol>
                <a:gridCol w="373726">
                  <a:extLst>
                    <a:ext uri="{9D8B030D-6E8A-4147-A177-3AD203B41FA5}">
                      <a16:colId xmlns:a16="http://schemas.microsoft.com/office/drawing/2014/main" val="1508300760"/>
                    </a:ext>
                  </a:extLst>
                </a:gridCol>
                <a:gridCol w="439678">
                  <a:extLst>
                    <a:ext uri="{9D8B030D-6E8A-4147-A177-3AD203B41FA5}">
                      <a16:colId xmlns:a16="http://schemas.microsoft.com/office/drawing/2014/main" val="1871385107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3771158616"/>
                    </a:ext>
                  </a:extLst>
                </a:gridCol>
                <a:gridCol w="432350">
                  <a:extLst>
                    <a:ext uri="{9D8B030D-6E8A-4147-A177-3AD203B41FA5}">
                      <a16:colId xmlns:a16="http://schemas.microsoft.com/office/drawing/2014/main" val="2390913703"/>
                    </a:ext>
                  </a:extLst>
                </a:gridCol>
                <a:gridCol w="578908">
                  <a:extLst>
                    <a:ext uri="{9D8B030D-6E8A-4147-A177-3AD203B41FA5}">
                      <a16:colId xmlns:a16="http://schemas.microsoft.com/office/drawing/2014/main" val="1105575007"/>
                    </a:ext>
                  </a:extLst>
                </a:gridCol>
              </a:tblGrid>
              <a:tr h="4116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Authors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Niger Delta proposed correlation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GB" sz="14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382858"/>
                  </a:ext>
                </a:extLst>
              </a:tr>
              <a:tr h="6141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Ikiensikimama et al., (2006)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Farshad et</a:t>
                      </a:r>
                      <a:r>
                        <a:rPr lang="en-GB" sz="1100" b="1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al. (1992)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-0.309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0.513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2.397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306.523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0.9383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0.8804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728699"/>
                  </a:ext>
                </a:extLst>
              </a:tr>
              <a:tr h="61412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Adeeyo and Al-</a:t>
                      </a:r>
                      <a:r>
                        <a:rPr lang="en-GB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Marhoun</a:t>
                      </a: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(2013)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Glaso</a:t>
                      </a: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(1980)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-0.055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0.312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0.647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319.835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0.9458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0.8945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91466"/>
                  </a:ext>
                </a:extLst>
              </a:tr>
              <a:tr h="686248">
                <a:tc vMerge="1">
                  <a:txBody>
                    <a:bodyPr/>
                    <a:lstStyle/>
                    <a:p>
                      <a:pPr algn="ctr" fontAlgn="ctr"/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Vasquez and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Beggs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(API&lt;=30)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0.29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0.471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297.645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0.935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0.8743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428343"/>
                  </a:ext>
                </a:extLst>
              </a:tr>
              <a:tr h="911422">
                <a:tc vMerge="1">
                  <a:txBody>
                    <a:bodyPr/>
                    <a:lstStyle/>
                    <a:p>
                      <a:pPr algn="ctr" fontAlgn="ctr"/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Kartoatmodjo</a:t>
                      </a: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and Schmidt (1991)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0.1761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0.509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0.792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167.409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0.7407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0.5486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387364"/>
                  </a:ext>
                </a:extLst>
              </a:tr>
              <a:tr h="6141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Sylvester (2018)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Sylvester (2018)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-0.244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0.975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546.075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0.9326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0.8702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515947"/>
                  </a:ext>
                </a:extLst>
              </a:tr>
              <a:tr h="6141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The research work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Grid search LSSVM Model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-0.122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0.253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0.482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330.23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0.9661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0.9334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26703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BC00C54-B291-468F-97BA-B8107B3A8355}"/>
              </a:ext>
            </a:extLst>
          </p:cNvPr>
          <p:cNvGrpSpPr/>
          <p:nvPr/>
        </p:nvGrpSpPr>
        <p:grpSpPr>
          <a:xfrm>
            <a:off x="7435672" y="1873350"/>
            <a:ext cx="5404105" cy="3791133"/>
            <a:chOff x="3225179" y="2011056"/>
            <a:chExt cx="5404105" cy="3791133"/>
          </a:xfrm>
        </p:grpSpPr>
        <p:graphicFrame>
          <p:nvGraphicFramePr>
            <p:cNvPr id="45" name="Diagram 44">
              <a:extLst>
                <a:ext uri="{FF2B5EF4-FFF2-40B4-BE49-F238E27FC236}">
                  <a16:creationId xmlns:a16="http://schemas.microsoft.com/office/drawing/2014/main" id="{7F39A78F-9BD3-47C4-8E28-0B8A26CB36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9402958"/>
                </p:ext>
              </p:extLst>
            </p:nvPr>
          </p:nvGraphicFramePr>
          <p:xfrm>
            <a:off x="3225179" y="2011056"/>
            <a:ext cx="5404105" cy="3791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6" name="Graphic 45" descr="Network diagram">
              <a:extLst>
                <a:ext uri="{FF2B5EF4-FFF2-40B4-BE49-F238E27FC236}">
                  <a16:creationId xmlns:a16="http://schemas.microsoft.com/office/drawing/2014/main" id="{422464D1-1B2B-4001-8DD1-BCD2A6CD3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6200000">
              <a:off x="3978309" y="4805354"/>
              <a:ext cx="871647" cy="871647"/>
            </a:xfrm>
            <a:prstGeom prst="rect">
              <a:avLst/>
            </a:prstGeom>
          </p:spPr>
        </p:pic>
        <p:pic>
          <p:nvPicPr>
            <p:cNvPr id="47" name="Graphic 46" descr="Medal">
              <a:extLst>
                <a:ext uri="{FF2B5EF4-FFF2-40B4-BE49-F238E27FC236}">
                  <a16:creationId xmlns:a16="http://schemas.microsoft.com/office/drawing/2014/main" id="{B2DF1DE2-C888-4310-918F-3E9E8AC0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003668" y="3540320"/>
              <a:ext cx="780222" cy="780222"/>
            </a:xfrm>
            <a:prstGeom prst="rect">
              <a:avLst/>
            </a:prstGeom>
          </p:spPr>
        </p:pic>
        <p:pic>
          <p:nvPicPr>
            <p:cNvPr id="48" name="Graphic 47" descr="Trophy">
              <a:extLst>
                <a:ext uri="{FF2B5EF4-FFF2-40B4-BE49-F238E27FC236}">
                  <a16:creationId xmlns:a16="http://schemas.microsoft.com/office/drawing/2014/main" id="{FC250AEC-8154-4229-99EE-E3EB154C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032811" y="2193012"/>
              <a:ext cx="720112" cy="720112"/>
            </a:xfrm>
            <a:prstGeom prst="rect">
              <a:avLst/>
            </a:prstGeom>
          </p:spPr>
        </p:pic>
      </p:grpSp>
      <p:pic>
        <p:nvPicPr>
          <p:cNvPr id="49" name="Graphic 48" descr="Presentation with pie chart">
            <a:extLst>
              <a:ext uri="{FF2B5EF4-FFF2-40B4-BE49-F238E27FC236}">
                <a16:creationId xmlns:a16="http://schemas.microsoft.com/office/drawing/2014/main" id="{7C0E33CF-4CDB-4D44-B8B7-880D2200841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205959" y="79828"/>
            <a:ext cx="914400" cy="914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069305" y="5525216"/>
            <a:ext cx="509735" cy="224247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5069305" y="3345251"/>
            <a:ext cx="509735" cy="224247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5069305" y="2662947"/>
            <a:ext cx="509735" cy="224247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757785"/>
              </p:ext>
            </p:extLst>
          </p:nvPr>
        </p:nvGraphicFramePr>
        <p:xfrm>
          <a:off x="5598696" y="1038136"/>
          <a:ext cx="1836976" cy="4838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10887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15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>
                <a:latin typeface="+mj-lt"/>
                <a:cs typeface="Arial" panose="020B0604020202020204" pitchFamily="34" charset="0"/>
              </a:rPr>
              <a:t>Gas Oil Ratio Correlation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5" name="Graphic 14" descr="Scribble">
            <a:extLst>
              <a:ext uri="{FF2B5EF4-FFF2-40B4-BE49-F238E27FC236}">
                <a16:creationId xmlns:a16="http://schemas.microsoft.com/office/drawing/2014/main" id="{4318750D-83AD-4196-9795-BD85E37A6C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11130435" y="79829"/>
            <a:ext cx="914400" cy="914400"/>
          </a:xfrm>
          <a:prstGeom prst="rect">
            <a:avLst/>
          </a:prstGeom>
        </p:spPr>
      </p:pic>
      <p:pic>
        <p:nvPicPr>
          <p:cNvPr id="16" name="Picture 15" descr="A picture containing holding, man, cutting&#10;&#10;Description automatically generated">
            <a:extLst>
              <a:ext uri="{FF2B5EF4-FFF2-40B4-BE49-F238E27FC236}">
                <a16:creationId xmlns:a16="http://schemas.microsoft.com/office/drawing/2014/main" id="{C9B16753-48E5-43C4-8843-31CD31EAD2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18133" r="-47" b="13026"/>
          <a:stretch/>
        </p:blipFill>
        <p:spPr>
          <a:xfrm>
            <a:off x="0" y="1074057"/>
            <a:ext cx="12191999" cy="50872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396C2B-FFF0-4287-87A9-74619300385D}"/>
              </a:ext>
            </a:extLst>
          </p:cNvPr>
          <p:cNvSpPr/>
          <p:nvPr/>
        </p:nvSpPr>
        <p:spPr>
          <a:xfrm>
            <a:off x="-1" y="1074058"/>
            <a:ext cx="12192000" cy="508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D978A-CDC7-467D-A5B0-E5B172D97308}"/>
              </a:ext>
            </a:extLst>
          </p:cNvPr>
          <p:cNvSpPr/>
          <p:nvPr/>
        </p:nvSpPr>
        <p:spPr>
          <a:xfrm>
            <a:off x="0" y="1339702"/>
            <a:ext cx="12191999" cy="106556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60E438F-20F7-444C-92DC-9A9144B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4194" y="1431912"/>
                <a:ext cx="7580025" cy="10524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342900" marR="0" indent="-3429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  <a:lvl2pPr marL="783771" marR="0" indent="-326571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2pPr>
                <a:lvl3pPr marL="1219200" marR="0" indent="-3048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3pPr>
                <a:lvl4pPr marL="1737360" marR="0" indent="-36576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4pPr>
                <a:lvl5pPr marL="22352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5pPr>
                <a:lvl6pPr marL="26924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6pPr>
                <a:lvl7pPr marL="31496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7pPr>
                <a:lvl8pPr marL="36068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8pPr>
                <a:lvl9pPr marL="40640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C4C93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>
                        <a:solidFill>
                          <a:srgbClr val="0C4C93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eqArr>
                          <m:eqArrPr>
                            <m:ctrlPr>
                              <a:rPr lang="en-GB" sz="2400" b="1" i="1">
                                <a:solidFill>
                                  <a:srgbClr val="0C4C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400" b="1" i="1">
                                            <a:solidFill>
                                              <a:srgbClr val="0C4C9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400" b="1" i="1">
                                                <a:solidFill>
                                                  <a:srgbClr val="0C4C9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𝒌</m:t>
                                                </m:r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400" b="1" i="1">
                                                        <a:solidFill>
                                                          <a:srgbClr val="0C4C93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 sz="2400" b="1" i="1">
                                                        <a:solidFill>
                                                          <a:srgbClr val="0C4C93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𝒊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GB" sz="2400" b="1" i="1">
                                <a:solidFill>
                                  <a:srgbClr val="0C4C9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nary>
                  </m:oMath>
                </a14:m>
                <a:r>
                  <a:rPr lang="en-GB" sz="2400" b="1">
                    <a:solidFill>
                      <a:srgbClr val="0C4C93"/>
                    </a:solidFill>
                  </a:rPr>
                  <a:t>	</a:t>
                </a:r>
                <a:r>
                  <a:rPr lang="en-GB" sz="2400" b="1">
                    <a:solidFill>
                      <a:srgbClr val="0C4C9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(3)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60E438F-20F7-444C-92DC-9A9144B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94" y="1431912"/>
                <a:ext cx="7580025" cy="10524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62449-E511-4B54-9A6D-EAAE9564FBC9}"/>
              </a:ext>
            </a:extLst>
          </p:cNvPr>
          <p:cNvSpPr txBox="1">
            <a:spLocks/>
          </p:cNvSpPr>
          <p:nvPr/>
        </p:nvSpPr>
        <p:spPr>
          <a:xfrm>
            <a:off x="1828865" y="2600300"/>
            <a:ext cx="9611774" cy="34605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000" b="1" dirty="0"/>
              <a:t>Where α</a:t>
            </a:r>
            <a:r>
              <a:rPr lang="en-GB" sz="2000" b="1" baseline="-25000" dirty="0" err="1"/>
              <a:t>i</a:t>
            </a:r>
            <a:r>
              <a:rPr lang="en-GB" sz="2000" b="1" dirty="0"/>
              <a:t> = </a:t>
            </a:r>
            <a:r>
              <a:rPr lang="en-GB" sz="2000" dirty="0"/>
              <a:t>	-1387427.205	1686635.399	-1121805.603, 	 628430.1667, 			1383491.56, 	997532.5657	-338050.3527, 	-1218761.908, 			-37994.90931, 	2488649.037, 	-132079.0424, 	-1205809.289, 			-4214389.958,	-1503732.182,	1470443.797,	-480821.5401, 			-2074409.409,	143494.8816,	579080.4443, 	6002656.792, 			-320861.8269,	 755598.9399,	1206303.899, 	6508628.23,  -			766825.4194, 	-285165.7816, 	-28437.73838, 	1088519.627, -			10999547.65,	1176654.476</a:t>
            </a:r>
          </a:p>
          <a:p>
            <a:pPr marL="0" indent="0">
              <a:buNone/>
            </a:pPr>
            <a:r>
              <a:rPr lang="en-GB" sz="2000" b="1" dirty="0"/>
              <a:t>b = </a:t>
            </a:r>
            <a:r>
              <a:rPr lang="en-GB" sz="2000" dirty="0"/>
              <a:t>53.40409228, </a:t>
            </a:r>
          </a:p>
          <a:p>
            <a:pPr marL="0" indent="0">
              <a:buNone/>
            </a:pPr>
            <a:r>
              <a:rPr lang="en-GB" sz="2000" b="1" dirty="0"/>
              <a:t>σ</a:t>
            </a:r>
            <a:r>
              <a:rPr lang="en-GB" sz="2000" b="1" baseline="30000" dirty="0"/>
              <a:t>2</a:t>
            </a:r>
            <a:r>
              <a:rPr lang="en-GB" sz="2000" b="1" dirty="0"/>
              <a:t>= </a:t>
            </a:r>
            <a:r>
              <a:rPr lang="en-GB" sz="2000" dirty="0"/>
              <a:t>128.9766 [</a:t>
            </a:r>
            <a:r>
              <a:rPr lang="en-GB" sz="2000" dirty="0" err="1"/>
              <a:t>exp</a:t>
            </a:r>
            <a:r>
              <a:rPr lang="en-GB" sz="2000" dirty="0"/>
              <a:t> (4.8596)] and (</a:t>
            </a:r>
            <a:r>
              <a:rPr lang="en-GB" sz="2000" dirty="0" err="1"/>
              <a:t>x,x</a:t>
            </a:r>
            <a:r>
              <a:rPr lang="en-GB" sz="2000" baseline="-25000" dirty="0" err="1"/>
              <a:t>i</a:t>
            </a:r>
            <a:r>
              <a:rPr lang="en-GB" sz="2000" dirty="0"/>
              <a:t>) are the inputs.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A44796-EB41-48A1-8F28-9D71E3D2F7C2}"/>
              </a:ext>
            </a:extLst>
          </p:cNvPr>
          <p:cNvSpPr/>
          <p:nvPr/>
        </p:nvSpPr>
        <p:spPr>
          <a:xfrm>
            <a:off x="1507615" y="2691039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898F5E-C948-4ED4-9D5A-832F4E348728}"/>
              </a:ext>
            </a:extLst>
          </p:cNvPr>
          <p:cNvSpPr/>
          <p:nvPr/>
        </p:nvSpPr>
        <p:spPr>
          <a:xfrm>
            <a:off x="1503390" y="5023114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79A902-F882-4775-94EE-37A659F7BD29}"/>
              </a:ext>
            </a:extLst>
          </p:cNvPr>
          <p:cNvSpPr/>
          <p:nvPr/>
        </p:nvSpPr>
        <p:spPr>
          <a:xfrm>
            <a:off x="1503390" y="5429477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16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-16042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US" sz="4000" b="1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sz="4000" b="1" dirty="0" smtClean="0">
                <a:latin typeface="+mj-lt"/>
                <a:cs typeface="Arial" panose="020B0604020202020204" pitchFamily="34" charset="0"/>
              </a:rPr>
              <a:t>’PVTm Software Demo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3" name="Picture 2" descr="A flat screen tv sitting on top of a television&#10;&#10;Description automatically generated">
            <a:extLst>
              <a:ext uri="{FF2B5EF4-FFF2-40B4-BE49-F238E27FC236}">
                <a16:creationId xmlns:a16="http://schemas.microsoft.com/office/drawing/2014/main" id="{E7D31F13-1201-4667-93F3-8B9E4E98C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816135" y="1493557"/>
            <a:ext cx="8682131" cy="4883699"/>
          </a:xfrm>
          <a:prstGeom prst="rect">
            <a:avLst/>
          </a:prstGeom>
        </p:spPr>
      </p:pic>
      <p:pic>
        <p:nvPicPr>
          <p:cNvPr id="30" name="Picture 29" descr="A flat screen tv sitting on top of a television&#10;&#10;Description automatically generated">
            <a:extLst>
              <a:ext uri="{FF2B5EF4-FFF2-40B4-BE49-F238E27FC236}">
                <a16:creationId xmlns:a16="http://schemas.microsoft.com/office/drawing/2014/main" id="{DE948790-CC99-47E6-8A3B-3304E150CF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rcRect l="10759" r="10247" b="13295"/>
          <a:stretch/>
        </p:blipFill>
        <p:spPr>
          <a:xfrm>
            <a:off x="1754371" y="1069430"/>
            <a:ext cx="8890001" cy="4883700"/>
          </a:xfrm>
          <a:prstGeom prst="rect">
            <a:avLst/>
          </a:prstGeom>
        </p:spPr>
      </p:pic>
      <p:sp>
        <p:nvSpPr>
          <p:cNvPr id="22" name="Google Shape;400;p42"/>
          <p:cNvSpPr/>
          <p:nvPr/>
        </p:nvSpPr>
        <p:spPr>
          <a:xfrm>
            <a:off x="8365827" y="3153779"/>
            <a:ext cx="28512" cy="57024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Google Shape;401;p42"/>
          <p:cNvSpPr/>
          <p:nvPr/>
        </p:nvSpPr>
        <p:spPr>
          <a:xfrm>
            <a:off x="8402014" y="3153779"/>
            <a:ext cx="28973" cy="57024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408;p42"/>
          <p:cNvSpPr/>
          <p:nvPr/>
        </p:nvSpPr>
        <p:spPr>
          <a:xfrm>
            <a:off x="7233543" y="5160302"/>
            <a:ext cx="37907" cy="41996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409;p42"/>
          <p:cNvSpPr/>
          <p:nvPr/>
        </p:nvSpPr>
        <p:spPr>
          <a:xfrm>
            <a:off x="7279764" y="5157417"/>
            <a:ext cx="8350" cy="4775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Google Shape;410;p42"/>
          <p:cNvSpPr/>
          <p:nvPr/>
        </p:nvSpPr>
        <p:spPr>
          <a:xfrm>
            <a:off x="7143364" y="5157417"/>
            <a:ext cx="7963" cy="4775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411;p42"/>
          <p:cNvSpPr/>
          <p:nvPr/>
        </p:nvSpPr>
        <p:spPr>
          <a:xfrm>
            <a:off x="7122518" y="5157417"/>
            <a:ext cx="7974" cy="4775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9" name="58C691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91305" y="1381821"/>
            <a:ext cx="8131789" cy="45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7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AC8F2-25AA-4D6C-B96B-900C2A27C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2" b="26404"/>
          <a:stretch/>
        </p:blipFill>
        <p:spPr>
          <a:xfrm>
            <a:off x="0" y="1074057"/>
            <a:ext cx="12192000" cy="3664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2A5987-269F-4012-88FA-CE350A7962B0}"/>
              </a:ext>
            </a:extLst>
          </p:cNvPr>
          <p:cNvSpPr/>
          <p:nvPr/>
        </p:nvSpPr>
        <p:spPr>
          <a:xfrm>
            <a:off x="0" y="1074057"/>
            <a:ext cx="12192000" cy="36644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17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>
                <a:latin typeface="+mj-lt"/>
                <a:cs typeface="Arial" panose="020B0604020202020204" pitchFamily="34" charset="0"/>
              </a:rPr>
              <a:t>Significance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sp>
        <p:nvSpPr>
          <p:cNvPr id="9" name="Google Shape;456;p50"/>
          <p:cNvSpPr txBox="1">
            <a:spLocks/>
          </p:cNvSpPr>
          <p:nvPr/>
        </p:nvSpPr>
        <p:spPr>
          <a:xfrm>
            <a:off x="1721084" y="1999065"/>
            <a:ext cx="8898688" cy="2300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hangingPunct="1"/>
            <a:r>
              <a:rPr lang="en-US" sz="16600" dirty="0">
                <a:solidFill>
                  <a:schemeClr val="tx2">
                    <a:lumMod val="75000"/>
                  </a:schemeClr>
                </a:solidFill>
                <a:latin typeface="+mj-lt"/>
                <a:ea typeface="Microsoft Yi Baiti" panose="03000500000000000000" pitchFamily="66" charset="0"/>
              </a:rPr>
              <a:t>$200,000</a:t>
            </a:r>
          </a:p>
        </p:txBody>
      </p:sp>
      <p:sp>
        <p:nvSpPr>
          <p:cNvPr id="14" name="Google Shape;456;p50"/>
          <p:cNvSpPr txBox="1">
            <a:spLocks/>
          </p:cNvSpPr>
          <p:nvPr/>
        </p:nvSpPr>
        <p:spPr>
          <a:xfrm>
            <a:off x="2178284" y="4738461"/>
            <a:ext cx="8898688" cy="14228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hangingPunct="1"/>
            <a:r>
              <a:rPr lang="en-US" sz="8000" dirty="0">
                <a:solidFill>
                  <a:srgbClr val="0C4C93"/>
                </a:solidFill>
                <a:latin typeface="+mj-lt"/>
                <a:ea typeface="Microsoft Yi Baiti" panose="03000500000000000000" pitchFamily="66" charset="0"/>
              </a:rPr>
              <a:t>1/7 time reduction</a:t>
            </a:r>
          </a:p>
        </p:txBody>
      </p:sp>
      <p:pic>
        <p:nvPicPr>
          <p:cNvPr id="16" name="Graphic 15" descr="Stopwatch 75%">
            <a:extLst>
              <a:ext uri="{FF2B5EF4-FFF2-40B4-BE49-F238E27FC236}">
                <a16:creationId xmlns:a16="http://schemas.microsoft.com/office/drawing/2014/main" id="{98560228-7596-4A79-9231-280D05DFDD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677163" y="5090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1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F688EB-D50B-4773-85E9-6F3D04A81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642359"/>
              </p:ext>
            </p:extLst>
          </p:nvPr>
        </p:nvGraphicFramePr>
        <p:xfrm>
          <a:off x="3222494" y="1531088"/>
          <a:ext cx="10302120" cy="4373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Conclusion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id="{A08935E7-665D-48F2-A434-6BABFC82E7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738191" y="4773856"/>
            <a:ext cx="914400" cy="914400"/>
          </a:xfrm>
          <a:prstGeom prst="rect">
            <a:avLst/>
          </a:prstGeom>
        </p:spPr>
      </p:pic>
      <p:pic>
        <p:nvPicPr>
          <p:cNvPr id="9" name="Graphic 8" descr="Network diagram">
            <a:extLst>
              <a:ext uri="{FF2B5EF4-FFF2-40B4-BE49-F238E27FC236}">
                <a16:creationId xmlns:a16="http://schemas.microsoft.com/office/drawing/2014/main" id="{277315CF-C5E5-4179-8EEA-CBB733B1605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33883" y="3271185"/>
            <a:ext cx="914400" cy="914400"/>
          </a:xfrm>
          <a:prstGeom prst="rect">
            <a:avLst/>
          </a:prstGeom>
        </p:spPr>
      </p:pic>
      <p:pic>
        <p:nvPicPr>
          <p:cNvPr id="64" name="Graphic 63" descr="Measuring Cup">
            <a:extLst>
              <a:ext uri="{FF2B5EF4-FFF2-40B4-BE49-F238E27FC236}">
                <a16:creationId xmlns:a16="http://schemas.microsoft.com/office/drawing/2014/main" id="{21244AF6-1B92-401B-AE5E-48BA62F0594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799800" y="1683594"/>
            <a:ext cx="914400" cy="914400"/>
          </a:xfrm>
          <a:prstGeom prst="rect">
            <a:avLst/>
          </a:prstGeom>
        </p:spPr>
      </p:pic>
      <p:sp>
        <p:nvSpPr>
          <p:cNvPr id="65" name="Google Shape;475;p51">
            <a:extLst>
              <a:ext uri="{FF2B5EF4-FFF2-40B4-BE49-F238E27FC236}">
                <a16:creationId xmlns:a16="http://schemas.microsoft.com/office/drawing/2014/main" id="{A3BB0D67-C9BB-420C-B16B-4B3889A97187}"/>
              </a:ext>
            </a:extLst>
          </p:cNvPr>
          <p:cNvSpPr txBox="1">
            <a:spLocks/>
          </p:cNvSpPr>
          <p:nvPr/>
        </p:nvSpPr>
        <p:spPr>
          <a:xfrm>
            <a:off x="1222195" y="5076281"/>
            <a:ext cx="3298849" cy="7197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hangingPunct="1"/>
            <a:r>
              <a:rPr lang="en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$20,000/reservoir</a:t>
            </a:r>
          </a:p>
        </p:txBody>
      </p:sp>
      <p:sp>
        <p:nvSpPr>
          <p:cNvPr id="66" name="Google Shape;475;p51">
            <a:extLst>
              <a:ext uri="{FF2B5EF4-FFF2-40B4-BE49-F238E27FC236}">
                <a16:creationId xmlns:a16="http://schemas.microsoft.com/office/drawing/2014/main" id="{DAE85060-12B1-4836-93F0-0D50547D905B}"/>
              </a:ext>
            </a:extLst>
          </p:cNvPr>
          <p:cNvSpPr txBox="1">
            <a:spLocks/>
          </p:cNvSpPr>
          <p:nvPr/>
        </p:nvSpPr>
        <p:spPr>
          <a:xfrm>
            <a:off x="1136651" y="3515568"/>
            <a:ext cx="3298849" cy="7197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hangingPunct="1"/>
            <a:r>
              <a:rPr lang="en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1/7 Time reduction</a:t>
            </a:r>
          </a:p>
        </p:txBody>
      </p:sp>
      <p:grpSp>
        <p:nvGrpSpPr>
          <p:cNvPr id="67" name="Google Shape;487;p51">
            <a:extLst>
              <a:ext uri="{FF2B5EF4-FFF2-40B4-BE49-F238E27FC236}">
                <a16:creationId xmlns:a16="http://schemas.microsoft.com/office/drawing/2014/main" id="{41BF3E93-9B8F-4C97-BB79-1225BA1F3F3C}"/>
              </a:ext>
            </a:extLst>
          </p:cNvPr>
          <p:cNvGrpSpPr/>
          <p:nvPr/>
        </p:nvGrpSpPr>
        <p:grpSpPr>
          <a:xfrm>
            <a:off x="2871620" y="4986009"/>
            <a:ext cx="1190651" cy="139393"/>
            <a:chOff x="3465975" y="2270305"/>
            <a:chExt cx="1467946" cy="171900"/>
          </a:xfrm>
          <a:solidFill>
            <a:schemeClr val="accent1">
              <a:lumMod val="75000"/>
            </a:schemeClr>
          </a:solidFill>
        </p:grpSpPr>
        <p:sp>
          <p:nvSpPr>
            <p:cNvPr id="68" name="Google Shape;488;p51">
              <a:extLst>
                <a:ext uri="{FF2B5EF4-FFF2-40B4-BE49-F238E27FC236}">
                  <a16:creationId xmlns:a16="http://schemas.microsoft.com/office/drawing/2014/main" id="{C01BE3FC-E088-432E-90B3-D52DDD8E2EED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9;p51">
              <a:extLst>
                <a:ext uri="{FF2B5EF4-FFF2-40B4-BE49-F238E27FC236}">
                  <a16:creationId xmlns:a16="http://schemas.microsoft.com/office/drawing/2014/main" id="{A82D65CD-7929-4B5F-A32A-004A09C18211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90;p51">
              <a:extLst>
                <a:ext uri="{FF2B5EF4-FFF2-40B4-BE49-F238E27FC236}">
                  <a16:creationId xmlns:a16="http://schemas.microsoft.com/office/drawing/2014/main" id="{BA2B4A0E-3A8C-4D79-9D3B-F6455DB0A0A2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491;p51">
              <a:extLst>
                <a:ext uri="{FF2B5EF4-FFF2-40B4-BE49-F238E27FC236}">
                  <a16:creationId xmlns:a16="http://schemas.microsoft.com/office/drawing/2014/main" id="{F1351C91-45A5-4A1A-AE33-BE8DF73AB87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492;p51">
              <a:extLst>
                <a:ext uri="{FF2B5EF4-FFF2-40B4-BE49-F238E27FC236}">
                  <a16:creationId xmlns:a16="http://schemas.microsoft.com/office/drawing/2014/main" id="{C319EEA7-C8F1-4BE3-A888-7A2F58DF1C4C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493;p51">
              <a:extLst>
                <a:ext uri="{FF2B5EF4-FFF2-40B4-BE49-F238E27FC236}">
                  <a16:creationId xmlns:a16="http://schemas.microsoft.com/office/drawing/2014/main" id="{BA46D595-334A-4CAB-AB12-C13FB18B7F09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4" name="Google Shape;487;p51">
            <a:extLst>
              <a:ext uri="{FF2B5EF4-FFF2-40B4-BE49-F238E27FC236}">
                <a16:creationId xmlns:a16="http://schemas.microsoft.com/office/drawing/2014/main" id="{B8205B4E-0D50-4FCF-9113-4452EC39547C}"/>
              </a:ext>
            </a:extLst>
          </p:cNvPr>
          <p:cNvGrpSpPr/>
          <p:nvPr/>
        </p:nvGrpSpPr>
        <p:grpSpPr>
          <a:xfrm>
            <a:off x="2871620" y="3445871"/>
            <a:ext cx="1190651" cy="139393"/>
            <a:chOff x="3465975" y="2270305"/>
            <a:chExt cx="1467946" cy="171900"/>
          </a:xfrm>
          <a:solidFill>
            <a:schemeClr val="accent1">
              <a:lumMod val="75000"/>
            </a:schemeClr>
          </a:solidFill>
        </p:grpSpPr>
        <p:sp>
          <p:nvSpPr>
            <p:cNvPr id="75" name="Google Shape;488;p51">
              <a:extLst>
                <a:ext uri="{FF2B5EF4-FFF2-40B4-BE49-F238E27FC236}">
                  <a16:creationId xmlns:a16="http://schemas.microsoft.com/office/drawing/2014/main" id="{9451E1A0-524A-43F1-9A19-D1DCD7600F20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489;p51">
              <a:extLst>
                <a:ext uri="{FF2B5EF4-FFF2-40B4-BE49-F238E27FC236}">
                  <a16:creationId xmlns:a16="http://schemas.microsoft.com/office/drawing/2014/main" id="{066B64BB-04CE-4E10-84B3-54C11F63A40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490;p51">
              <a:extLst>
                <a:ext uri="{FF2B5EF4-FFF2-40B4-BE49-F238E27FC236}">
                  <a16:creationId xmlns:a16="http://schemas.microsoft.com/office/drawing/2014/main" id="{8D57D240-2BC8-47B1-820A-588B8F0D38F6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491;p51">
              <a:extLst>
                <a:ext uri="{FF2B5EF4-FFF2-40B4-BE49-F238E27FC236}">
                  <a16:creationId xmlns:a16="http://schemas.microsoft.com/office/drawing/2014/main" id="{BCC3D45E-0682-4893-A706-FEE48D0ACB19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492;p51">
              <a:extLst>
                <a:ext uri="{FF2B5EF4-FFF2-40B4-BE49-F238E27FC236}">
                  <a16:creationId xmlns:a16="http://schemas.microsoft.com/office/drawing/2014/main" id="{2E2CCB42-2202-4653-A031-A662485B6705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493;p51">
              <a:extLst>
                <a:ext uri="{FF2B5EF4-FFF2-40B4-BE49-F238E27FC236}">
                  <a16:creationId xmlns:a16="http://schemas.microsoft.com/office/drawing/2014/main" id="{A301ECCF-19DE-4DC3-B64B-1D8501BBB069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1" name="Google Shape;487;p51">
            <a:extLst>
              <a:ext uri="{FF2B5EF4-FFF2-40B4-BE49-F238E27FC236}">
                <a16:creationId xmlns:a16="http://schemas.microsoft.com/office/drawing/2014/main" id="{9E528C17-79F1-4FE5-A90A-3B0348248547}"/>
              </a:ext>
            </a:extLst>
          </p:cNvPr>
          <p:cNvGrpSpPr/>
          <p:nvPr/>
        </p:nvGrpSpPr>
        <p:grpSpPr>
          <a:xfrm>
            <a:off x="2907028" y="1824790"/>
            <a:ext cx="1190651" cy="139393"/>
            <a:chOff x="3465975" y="2270305"/>
            <a:chExt cx="1467946" cy="171900"/>
          </a:xfrm>
          <a:solidFill>
            <a:schemeClr val="accent1">
              <a:lumMod val="75000"/>
            </a:schemeClr>
          </a:solidFill>
        </p:grpSpPr>
        <p:sp>
          <p:nvSpPr>
            <p:cNvPr id="82" name="Google Shape;488;p51">
              <a:extLst>
                <a:ext uri="{FF2B5EF4-FFF2-40B4-BE49-F238E27FC236}">
                  <a16:creationId xmlns:a16="http://schemas.microsoft.com/office/drawing/2014/main" id="{5ED2F44B-100D-4AC8-BC2A-0C1ADFF93086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489;p51">
              <a:extLst>
                <a:ext uri="{FF2B5EF4-FFF2-40B4-BE49-F238E27FC236}">
                  <a16:creationId xmlns:a16="http://schemas.microsoft.com/office/drawing/2014/main" id="{389D5872-54F0-4896-8ACC-559EDBC016FF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490;p51">
              <a:extLst>
                <a:ext uri="{FF2B5EF4-FFF2-40B4-BE49-F238E27FC236}">
                  <a16:creationId xmlns:a16="http://schemas.microsoft.com/office/drawing/2014/main" id="{4F1C3923-280E-4EEE-910E-3BE71D0D4321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491;p51">
              <a:extLst>
                <a:ext uri="{FF2B5EF4-FFF2-40B4-BE49-F238E27FC236}">
                  <a16:creationId xmlns:a16="http://schemas.microsoft.com/office/drawing/2014/main" id="{EF77D20C-B4F2-46E0-92A4-33D68524A3CF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492;p51">
              <a:extLst>
                <a:ext uri="{FF2B5EF4-FFF2-40B4-BE49-F238E27FC236}">
                  <a16:creationId xmlns:a16="http://schemas.microsoft.com/office/drawing/2014/main" id="{F3BA10E6-99FC-414A-9E73-7F5263D19653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493;p51">
              <a:extLst>
                <a:ext uri="{FF2B5EF4-FFF2-40B4-BE49-F238E27FC236}">
                  <a16:creationId xmlns:a16="http://schemas.microsoft.com/office/drawing/2014/main" id="{9B3FF3E7-73A4-4D27-AC75-D68FD11EBB67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grp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74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AC3E915-4DA2-4A3A-93A0-8F0E08397452}"/>
              </a:ext>
            </a:extLst>
          </p:cNvPr>
          <p:cNvGrpSpPr/>
          <p:nvPr/>
        </p:nvGrpSpPr>
        <p:grpSpPr>
          <a:xfrm>
            <a:off x="3071049" y="3808476"/>
            <a:ext cx="6583198" cy="2626707"/>
            <a:chOff x="2860946" y="1174924"/>
            <a:chExt cx="4850399" cy="1771924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80F1AC44-3623-43B9-97FA-BBEFA37FB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29" y="1454867"/>
              <a:ext cx="317688" cy="1491981"/>
            </a:xfrm>
            <a:custGeom>
              <a:avLst/>
              <a:gdLst>
                <a:gd name="T0" fmla="*/ 0 w 303"/>
                <a:gd name="T1" fmla="*/ 1423 h 1423"/>
                <a:gd name="T2" fmla="*/ 303 w 303"/>
                <a:gd name="T3" fmla="*/ 1010 h 1423"/>
                <a:gd name="T4" fmla="*/ 303 w 303"/>
                <a:gd name="T5" fmla="*/ 0 h 1423"/>
                <a:gd name="T6" fmla="*/ 0 w 303"/>
                <a:gd name="T7" fmla="*/ 722 h 1423"/>
                <a:gd name="T8" fmla="*/ 0 w 303"/>
                <a:gd name="T9" fmla="*/ 1423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423">
                  <a:moveTo>
                    <a:pt x="0" y="1423"/>
                  </a:moveTo>
                  <a:lnTo>
                    <a:pt x="303" y="1010"/>
                  </a:lnTo>
                  <a:lnTo>
                    <a:pt x="303" y="0"/>
                  </a:lnTo>
                  <a:lnTo>
                    <a:pt x="0" y="722"/>
                  </a:lnTo>
                  <a:lnTo>
                    <a:pt x="0" y="142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4C753E-042F-4B2B-99AA-CFC3CADC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420" y="1454867"/>
              <a:ext cx="1308497" cy="1058960"/>
            </a:xfrm>
            <a:custGeom>
              <a:avLst/>
              <a:gdLst>
                <a:gd name="T0" fmla="*/ 0 w 1248"/>
                <a:gd name="T1" fmla="*/ 909 h 1010"/>
                <a:gd name="T2" fmla="*/ 1248 w 1248"/>
                <a:gd name="T3" fmla="*/ 1010 h 1010"/>
                <a:gd name="T4" fmla="*/ 1248 w 1248"/>
                <a:gd name="T5" fmla="*/ 0 h 1010"/>
                <a:gd name="T6" fmla="*/ 0 w 1248"/>
                <a:gd name="T7" fmla="*/ 207 h 1010"/>
                <a:gd name="T8" fmla="*/ 0 w 1248"/>
                <a:gd name="T9" fmla="*/ 909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1010">
                  <a:moveTo>
                    <a:pt x="0" y="909"/>
                  </a:moveTo>
                  <a:lnTo>
                    <a:pt x="1248" y="1010"/>
                  </a:lnTo>
                  <a:lnTo>
                    <a:pt x="1248" y="0"/>
                  </a:lnTo>
                  <a:lnTo>
                    <a:pt x="0" y="207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0C4C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CC930097-9CB1-433A-9ECE-6BE25FD33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420" y="1174924"/>
              <a:ext cx="1598925" cy="1233007"/>
            </a:xfrm>
            <a:custGeom>
              <a:avLst/>
              <a:gdLst>
                <a:gd name="T0" fmla="*/ 0 w 1525"/>
                <a:gd name="T1" fmla="*/ 1176 h 1176"/>
                <a:gd name="T2" fmla="*/ 1525 w 1525"/>
                <a:gd name="T3" fmla="*/ 1010 h 1176"/>
                <a:gd name="T4" fmla="*/ 1525 w 1525"/>
                <a:gd name="T5" fmla="*/ 0 h 1176"/>
                <a:gd name="T6" fmla="*/ 0 w 1525"/>
                <a:gd name="T7" fmla="*/ 474 h 1176"/>
                <a:gd name="T8" fmla="*/ 0 w 1525"/>
                <a:gd name="T9" fmla="*/ 117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176">
                  <a:moveTo>
                    <a:pt x="0" y="1176"/>
                  </a:moveTo>
                  <a:lnTo>
                    <a:pt x="1525" y="1010"/>
                  </a:lnTo>
                  <a:lnTo>
                    <a:pt x="1525" y="0"/>
                  </a:lnTo>
                  <a:lnTo>
                    <a:pt x="0" y="474"/>
                  </a:lnTo>
                  <a:lnTo>
                    <a:pt x="0" y="117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4DFC8E01-9B80-4EB4-B93B-E64E4766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090" y="1174924"/>
              <a:ext cx="4569254" cy="1058960"/>
            </a:xfrm>
            <a:custGeom>
              <a:avLst/>
              <a:gdLst>
                <a:gd name="T0" fmla="*/ 0 w 4358"/>
                <a:gd name="T1" fmla="*/ 846 h 1010"/>
                <a:gd name="T2" fmla="*/ 4358 w 4358"/>
                <a:gd name="T3" fmla="*/ 1010 h 1010"/>
                <a:gd name="T4" fmla="*/ 4358 w 4358"/>
                <a:gd name="T5" fmla="*/ 0 h 1010"/>
                <a:gd name="T6" fmla="*/ 0 w 4358"/>
                <a:gd name="T7" fmla="*/ 145 h 1010"/>
                <a:gd name="T8" fmla="*/ 0 w 4358"/>
                <a:gd name="T9" fmla="*/ 84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8" h="1010">
                  <a:moveTo>
                    <a:pt x="0" y="846"/>
                  </a:moveTo>
                  <a:lnTo>
                    <a:pt x="4358" y="1010"/>
                  </a:lnTo>
                  <a:lnTo>
                    <a:pt x="4358" y="0"/>
                  </a:lnTo>
                  <a:lnTo>
                    <a:pt x="0" y="145"/>
                  </a:lnTo>
                  <a:lnTo>
                    <a:pt x="0" y="846"/>
                  </a:lnTo>
                  <a:close/>
                </a:path>
              </a:pathLst>
            </a:custGeom>
            <a:solidFill>
              <a:srgbClr val="0C4C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87B85B-6257-49C2-811E-A12078BC2040}"/>
                </a:ext>
              </a:extLst>
            </p:cNvPr>
            <p:cNvSpPr/>
            <p:nvPr/>
          </p:nvSpPr>
          <p:spPr>
            <a:xfrm>
              <a:off x="2860946" y="1318562"/>
              <a:ext cx="756444" cy="756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C3E915-4DA2-4A3A-93A0-8F0E08397452}"/>
              </a:ext>
            </a:extLst>
          </p:cNvPr>
          <p:cNvGrpSpPr/>
          <p:nvPr/>
        </p:nvGrpSpPr>
        <p:grpSpPr>
          <a:xfrm>
            <a:off x="4731658" y="1313454"/>
            <a:ext cx="6710756" cy="2352720"/>
            <a:chOff x="2860946" y="1174924"/>
            <a:chExt cx="4850399" cy="1771924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0F1AC44-3623-43B9-97FA-BBEFA37FB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29" y="1454867"/>
              <a:ext cx="317688" cy="1491981"/>
            </a:xfrm>
            <a:custGeom>
              <a:avLst/>
              <a:gdLst>
                <a:gd name="T0" fmla="*/ 0 w 303"/>
                <a:gd name="T1" fmla="*/ 1423 h 1423"/>
                <a:gd name="T2" fmla="*/ 303 w 303"/>
                <a:gd name="T3" fmla="*/ 1010 h 1423"/>
                <a:gd name="T4" fmla="*/ 303 w 303"/>
                <a:gd name="T5" fmla="*/ 0 h 1423"/>
                <a:gd name="T6" fmla="*/ 0 w 303"/>
                <a:gd name="T7" fmla="*/ 722 h 1423"/>
                <a:gd name="T8" fmla="*/ 0 w 303"/>
                <a:gd name="T9" fmla="*/ 1423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423">
                  <a:moveTo>
                    <a:pt x="0" y="1423"/>
                  </a:moveTo>
                  <a:lnTo>
                    <a:pt x="303" y="1010"/>
                  </a:lnTo>
                  <a:lnTo>
                    <a:pt x="303" y="0"/>
                  </a:lnTo>
                  <a:lnTo>
                    <a:pt x="0" y="722"/>
                  </a:lnTo>
                  <a:lnTo>
                    <a:pt x="0" y="142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344C753E-042F-4B2B-99AA-CFC3CADC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420" y="1454867"/>
              <a:ext cx="1308497" cy="1058960"/>
            </a:xfrm>
            <a:custGeom>
              <a:avLst/>
              <a:gdLst>
                <a:gd name="T0" fmla="*/ 0 w 1248"/>
                <a:gd name="T1" fmla="*/ 909 h 1010"/>
                <a:gd name="T2" fmla="*/ 1248 w 1248"/>
                <a:gd name="T3" fmla="*/ 1010 h 1010"/>
                <a:gd name="T4" fmla="*/ 1248 w 1248"/>
                <a:gd name="T5" fmla="*/ 0 h 1010"/>
                <a:gd name="T6" fmla="*/ 0 w 1248"/>
                <a:gd name="T7" fmla="*/ 207 h 1010"/>
                <a:gd name="T8" fmla="*/ 0 w 1248"/>
                <a:gd name="T9" fmla="*/ 909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1010">
                  <a:moveTo>
                    <a:pt x="0" y="909"/>
                  </a:moveTo>
                  <a:lnTo>
                    <a:pt x="1248" y="1010"/>
                  </a:lnTo>
                  <a:lnTo>
                    <a:pt x="1248" y="0"/>
                  </a:lnTo>
                  <a:lnTo>
                    <a:pt x="0" y="207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0C4C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C930097-9CB1-433A-9ECE-6BE25FD33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420" y="1174924"/>
              <a:ext cx="1598925" cy="1233007"/>
            </a:xfrm>
            <a:custGeom>
              <a:avLst/>
              <a:gdLst>
                <a:gd name="T0" fmla="*/ 0 w 1525"/>
                <a:gd name="T1" fmla="*/ 1176 h 1176"/>
                <a:gd name="T2" fmla="*/ 1525 w 1525"/>
                <a:gd name="T3" fmla="*/ 1010 h 1176"/>
                <a:gd name="T4" fmla="*/ 1525 w 1525"/>
                <a:gd name="T5" fmla="*/ 0 h 1176"/>
                <a:gd name="T6" fmla="*/ 0 w 1525"/>
                <a:gd name="T7" fmla="*/ 474 h 1176"/>
                <a:gd name="T8" fmla="*/ 0 w 1525"/>
                <a:gd name="T9" fmla="*/ 117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176">
                  <a:moveTo>
                    <a:pt x="0" y="1176"/>
                  </a:moveTo>
                  <a:lnTo>
                    <a:pt x="1525" y="1010"/>
                  </a:lnTo>
                  <a:lnTo>
                    <a:pt x="1525" y="0"/>
                  </a:lnTo>
                  <a:lnTo>
                    <a:pt x="0" y="474"/>
                  </a:lnTo>
                  <a:lnTo>
                    <a:pt x="0" y="117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DFC8E01-9B80-4EB4-B93B-E64E4766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090" y="1174924"/>
              <a:ext cx="4569254" cy="1058960"/>
            </a:xfrm>
            <a:custGeom>
              <a:avLst/>
              <a:gdLst>
                <a:gd name="T0" fmla="*/ 0 w 4358"/>
                <a:gd name="T1" fmla="*/ 846 h 1010"/>
                <a:gd name="T2" fmla="*/ 4358 w 4358"/>
                <a:gd name="T3" fmla="*/ 1010 h 1010"/>
                <a:gd name="T4" fmla="*/ 4358 w 4358"/>
                <a:gd name="T5" fmla="*/ 0 h 1010"/>
                <a:gd name="T6" fmla="*/ 0 w 4358"/>
                <a:gd name="T7" fmla="*/ 145 h 1010"/>
                <a:gd name="T8" fmla="*/ 0 w 4358"/>
                <a:gd name="T9" fmla="*/ 84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8" h="1010">
                  <a:moveTo>
                    <a:pt x="0" y="846"/>
                  </a:moveTo>
                  <a:lnTo>
                    <a:pt x="4358" y="1010"/>
                  </a:lnTo>
                  <a:lnTo>
                    <a:pt x="4358" y="0"/>
                  </a:lnTo>
                  <a:lnTo>
                    <a:pt x="0" y="145"/>
                  </a:lnTo>
                  <a:lnTo>
                    <a:pt x="0" y="846"/>
                  </a:lnTo>
                  <a:close/>
                </a:path>
              </a:pathLst>
            </a:custGeom>
            <a:solidFill>
              <a:srgbClr val="0C4C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87B85B-6257-49C2-811E-A12078BC2040}"/>
                </a:ext>
              </a:extLst>
            </p:cNvPr>
            <p:cNvSpPr/>
            <p:nvPr/>
          </p:nvSpPr>
          <p:spPr>
            <a:xfrm>
              <a:off x="2860946" y="1318562"/>
              <a:ext cx="756444" cy="756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19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Recommendation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sp>
        <p:nvSpPr>
          <p:cNvPr id="36" name="Freeform 20">
            <a:extLst>
              <a:ext uri="{FF2B5EF4-FFF2-40B4-BE49-F238E27FC236}">
                <a16:creationId xmlns:a16="http://schemas.microsoft.com/office/drawing/2014/main" id="{054BEF43-836A-4946-9C79-E03EB22D57C2}"/>
              </a:ext>
            </a:extLst>
          </p:cNvPr>
          <p:cNvSpPr>
            <a:spLocks noChangeAspect="1"/>
          </p:cNvSpPr>
          <p:nvPr/>
        </p:nvSpPr>
        <p:spPr bwMode="auto">
          <a:xfrm>
            <a:off x="718850" y="1326384"/>
            <a:ext cx="2542772" cy="4777639"/>
          </a:xfrm>
          <a:custGeom>
            <a:avLst/>
            <a:gdLst>
              <a:gd name="T0" fmla="*/ 2626 w 9812"/>
              <a:gd name="T1" fmla="*/ 1048 h 17380"/>
              <a:gd name="T2" fmla="*/ 2743 w 9812"/>
              <a:gd name="T3" fmla="*/ 1759 h 17380"/>
              <a:gd name="T4" fmla="*/ 3401 w 9812"/>
              <a:gd name="T5" fmla="*/ 2728 h 17380"/>
              <a:gd name="T6" fmla="*/ 3480 w 9812"/>
              <a:gd name="T7" fmla="*/ 3145 h 17380"/>
              <a:gd name="T8" fmla="*/ 3712 w 9812"/>
              <a:gd name="T9" fmla="*/ 4615 h 17380"/>
              <a:gd name="T10" fmla="*/ 4010 w 9812"/>
              <a:gd name="T11" fmla="*/ 6578 h 17380"/>
              <a:gd name="T12" fmla="*/ 4172 w 9812"/>
              <a:gd name="T13" fmla="*/ 7454 h 17380"/>
              <a:gd name="T14" fmla="*/ 2881 w 9812"/>
              <a:gd name="T15" fmla="*/ 7240 h 17380"/>
              <a:gd name="T16" fmla="*/ 3463 w 9812"/>
              <a:gd name="T17" fmla="*/ 5733 h 17380"/>
              <a:gd name="T18" fmla="*/ 3302 w 9812"/>
              <a:gd name="T19" fmla="*/ 4183 h 17380"/>
              <a:gd name="T20" fmla="*/ 2810 w 9812"/>
              <a:gd name="T21" fmla="*/ 2604 h 17380"/>
              <a:gd name="T22" fmla="*/ 1775 w 9812"/>
              <a:gd name="T23" fmla="*/ 2748 h 17380"/>
              <a:gd name="T24" fmla="*/ 923 w 9812"/>
              <a:gd name="T25" fmla="*/ 3494 h 17380"/>
              <a:gd name="T26" fmla="*/ 31 w 9812"/>
              <a:gd name="T27" fmla="*/ 5799 h 17380"/>
              <a:gd name="T28" fmla="*/ 729 w 9812"/>
              <a:gd name="T29" fmla="*/ 7397 h 17380"/>
              <a:gd name="T30" fmla="*/ 629 w 9812"/>
              <a:gd name="T31" fmla="*/ 8886 h 17380"/>
              <a:gd name="T32" fmla="*/ 1570 w 9812"/>
              <a:gd name="T33" fmla="*/ 9413 h 17380"/>
              <a:gd name="T34" fmla="*/ 2310 w 9812"/>
              <a:gd name="T35" fmla="*/ 10653 h 17380"/>
              <a:gd name="T36" fmla="*/ 2123 w 9812"/>
              <a:gd name="T37" fmla="*/ 13089 h 17380"/>
              <a:gd name="T38" fmla="*/ 2121 w 9812"/>
              <a:gd name="T39" fmla="*/ 14104 h 17380"/>
              <a:gd name="T40" fmla="*/ 2501 w 9812"/>
              <a:gd name="T41" fmla="*/ 16164 h 17380"/>
              <a:gd name="T42" fmla="*/ 2793 w 9812"/>
              <a:gd name="T43" fmla="*/ 17033 h 17380"/>
              <a:gd name="T44" fmla="*/ 4182 w 9812"/>
              <a:gd name="T45" fmla="*/ 17179 h 17380"/>
              <a:gd name="T46" fmla="*/ 3718 w 9812"/>
              <a:gd name="T47" fmla="*/ 16315 h 17380"/>
              <a:gd name="T48" fmla="*/ 3405 w 9812"/>
              <a:gd name="T49" fmla="*/ 14793 h 17380"/>
              <a:gd name="T50" fmla="*/ 3302 w 9812"/>
              <a:gd name="T51" fmla="*/ 13869 h 17380"/>
              <a:gd name="T52" fmla="*/ 3529 w 9812"/>
              <a:gd name="T53" fmla="*/ 12774 h 17380"/>
              <a:gd name="T54" fmla="*/ 3712 w 9812"/>
              <a:gd name="T55" fmla="*/ 11766 h 17380"/>
              <a:gd name="T56" fmla="*/ 4398 w 9812"/>
              <a:gd name="T57" fmla="*/ 12363 h 17380"/>
              <a:gd name="T58" fmla="*/ 4504 w 9812"/>
              <a:gd name="T59" fmla="*/ 13287 h 17380"/>
              <a:gd name="T60" fmla="*/ 4494 w 9812"/>
              <a:gd name="T61" fmla="*/ 14852 h 17380"/>
              <a:gd name="T62" fmla="*/ 4388 w 9812"/>
              <a:gd name="T63" fmla="*/ 16803 h 17380"/>
              <a:gd name="T64" fmla="*/ 5294 w 9812"/>
              <a:gd name="T65" fmla="*/ 16876 h 17380"/>
              <a:gd name="T66" fmla="*/ 7022 w 9812"/>
              <a:gd name="T67" fmla="*/ 17035 h 17380"/>
              <a:gd name="T68" fmla="*/ 6850 w 9812"/>
              <a:gd name="T69" fmla="*/ 16609 h 17380"/>
              <a:gd name="T70" fmla="*/ 5989 w 9812"/>
              <a:gd name="T71" fmla="*/ 16092 h 17380"/>
              <a:gd name="T72" fmla="*/ 5863 w 9812"/>
              <a:gd name="T73" fmla="*/ 15191 h 17380"/>
              <a:gd name="T74" fmla="*/ 5922 w 9812"/>
              <a:gd name="T75" fmla="*/ 13603 h 17380"/>
              <a:gd name="T76" fmla="*/ 5731 w 9812"/>
              <a:gd name="T77" fmla="*/ 9424 h 17380"/>
              <a:gd name="T78" fmla="*/ 5733 w 9812"/>
              <a:gd name="T79" fmla="*/ 7315 h 17380"/>
              <a:gd name="T80" fmla="*/ 5565 w 9812"/>
              <a:gd name="T81" fmla="*/ 6135 h 17380"/>
              <a:gd name="T82" fmla="*/ 5717 w 9812"/>
              <a:gd name="T83" fmla="*/ 5219 h 17380"/>
              <a:gd name="T84" fmla="*/ 7309 w 9812"/>
              <a:gd name="T85" fmla="*/ 5398 h 17380"/>
              <a:gd name="T86" fmla="*/ 8282 w 9812"/>
              <a:gd name="T87" fmla="*/ 5295 h 17380"/>
              <a:gd name="T88" fmla="*/ 9384 w 9812"/>
              <a:gd name="T89" fmla="*/ 4945 h 17380"/>
              <a:gd name="T90" fmla="*/ 9811 w 9812"/>
              <a:gd name="T91" fmla="*/ 4407 h 17380"/>
              <a:gd name="T92" fmla="*/ 8862 w 9812"/>
              <a:gd name="T93" fmla="*/ 4168 h 17380"/>
              <a:gd name="T94" fmla="*/ 8880 w 9812"/>
              <a:gd name="T95" fmla="*/ 3703 h 17380"/>
              <a:gd name="T96" fmla="*/ 7869 w 9812"/>
              <a:gd name="T97" fmla="*/ 4300 h 17380"/>
              <a:gd name="T98" fmla="*/ 6364 w 9812"/>
              <a:gd name="T99" fmla="*/ 4223 h 17380"/>
              <a:gd name="T100" fmla="*/ 5580 w 9812"/>
              <a:gd name="T101" fmla="*/ 3794 h 17380"/>
              <a:gd name="T102" fmla="*/ 5118 w 9812"/>
              <a:gd name="T103" fmla="*/ 3202 h 17380"/>
              <a:gd name="T104" fmla="*/ 4233 w 9812"/>
              <a:gd name="T105" fmla="*/ 2523 h 17380"/>
              <a:gd name="T106" fmla="*/ 3997 w 9812"/>
              <a:gd name="T107" fmla="*/ 2986 h 17380"/>
              <a:gd name="T108" fmla="*/ 4648 w 9812"/>
              <a:gd name="T109" fmla="*/ 4821 h 17380"/>
              <a:gd name="T110" fmla="*/ 4767 w 9812"/>
              <a:gd name="T111" fmla="*/ 6456 h 17380"/>
              <a:gd name="T112" fmla="*/ 4709 w 9812"/>
              <a:gd name="T113" fmla="*/ 7338 h 17380"/>
              <a:gd name="T114" fmla="*/ 4658 w 9812"/>
              <a:gd name="T115" fmla="*/ 6337 h 17380"/>
              <a:gd name="T116" fmla="*/ 4481 w 9812"/>
              <a:gd name="T117" fmla="*/ 5413 h 17380"/>
              <a:gd name="T118" fmla="*/ 4102 w 9812"/>
              <a:gd name="T119" fmla="*/ 3551 h 17380"/>
              <a:gd name="T120" fmla="*/ 3727 w 9812"/>
              <a:gd name="T121" fmla="*/ 2755 h 17380"/>
              <a:gd name="T122" fmla="*/ 4123 w 9812"/>
              <a:gd name="T123" fmla="*/ 1804 h 17380"/>
              <a:gd name="T124" fmla="*/ 4113 w 9812"/>
              <a:gd name="T125" fmla="*/ 340 h 17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812" h="17380">
                <a:moveTo>
                  <a:pt x="3727" y="0"/>
                </a:moveTo>
                <a:lnTo>
                  <a:pt x="3251" y="0"/>
                </a:lnTo>
                <a:lnTo>
                  <a:pt x="3286" y="62"/>
                </a:lnTo>
                <a:lnTo>
                  <a:pt x="3238" y="84"/>
                </a:lnTo>
                <a:lnTo>
                  <a:pt x="3194" y="104"/>
                </a:lnTo>
                <a:lnTo>
                  <a:pt x="3151" y="125"/>
                </a:lnTo>
                <a:lnTo>
                  <a:pt x="3112" y="146"/>
                </a:lnTo>
                <a:lnTo>
                  <a:pt x="3075" y="165"/>
                </a:lnTo>
                <a:lnTo>
                  <a:pt x="3040" y="185"/>
                </a:lnTo>
                <a:lnTo>
                  <a:pt x="3007" y="205"/>
                </a:lnTo>
                <a:lnTo>
                  <a:pt x="2976" y="225"/>
                </a:lnTo>
                <a:lnTo>
                  <a:pt x="2948" y="244"/>
                </a:lnTo>
                <a:lnTo>
                  <a:pt x="2921" y="265"/>
                </a:lnTo>
                <a:lnTo>
                  <a:pt x="2896" y="286"/>
                </a:lnTo>
                <a:lnTo>
                  <a:pt x="2873" y="307"/>
                </a:lnTo>
                <a:lnTo>
                  <a:pt x="2852" y="329"/>
                </a:lnTo>
                <a:lnTo>
                  <a:pt x="2831" y="352"/>
                </a:lnTo>
                <a:lnTo>
                  <a:pt x="2812" y="376"/>
                </a:lnTo>
                <a:lnTo>
                  <a:pt x="2795" y="401"/>
                </a:lnTo>
                <a:lnTo>
                  <a:pt x="2780" y="427"/>
                </a:lnTo>
                <a:lnTo>
                  <a:pt x="2765" y="454"/>
                </a:lnTo>
                <a:lnTo>
                  <a:pt x="2751" y="482"/>
                </a:lnTo>
                <a:lnTo>
                  <a:pt x="2739" y="513"/>
                </a:lnTo>
                <a:lnTo>
                  <a:pt x="2727" y="544"/>
                </a:lnTo>
                <a:lnTo>
                  <a:pt x="2716" y="577"/>
                </a:lnTo>
                <a:lnTo>
                  <a:pt x="2705" y="613"/>
                </a:lnTo>
                <a:lnTo>
                  <a:pt x="2695" y="650"/>
                </a:lnTo>
                <a:lnTo>
                  <a:pt x="2686" y="689"/>
                </a:lnTo>
                <a:lnTo>
                  <a:pt x="2678" y="730"/>
                </a:lnTo>
                <a:lnTo>
                  <a:pt x="2669" y="773"/>
                </a:lnTo>
                <a:lnTo>
                  <a:pt x="2661" y="819"/>
                </a:lnTo>
                <a:lnTo>
                  <a:pt x="2645" y="919"/>
                </a:lnTo>
                <a:lnTo>
                  <a:pt x="2629" y="1030"/>
                </a:lnTo>
                <a:lnTo>
                  <a:pt x="2626" y="1048"/>
                </a:lnTo>
                <a:lnTo>
                  <a:pt x="2621" y="1067"/>
                </a:lnTo>
                <a:lnTo>
                  <a:pt x="2616" y="1084"/>
                </a:lnTo>
                <a:lnTo>
                  <a:pt x="2610" y="1101"/>
                </a:lnTo>
                <a:lnTo>
                  <a:pt x="2597" y="1135"/>
                </a:lnTo>
                <a:lnTo>
                  <a:pt x="2583" y="1170"/>
                </a:lnTo>
                <a:lnTo>
                  <a:pt x="2577" y="1187"/>
                </a:lnTo>
                <a:lnTo>
                  <a:pt x="2571" y="1205"/>
                </a:lnTo>
                <a:lnTo>
                  <a:pt x="2566" y="1223"/>
                </a:lnTo>
                <a:lnTo>
                  <a:pt x="2561" y="1242"/>
                </a:lnTo>
                <a:lnTo>
                  <a:pt x="2557" y="1262"/>
                </a:lnTo>
                <a:lnTo>
                  <a:pt x="2554" y="1283"/>
                </a:lnTo>
                <a:lnTo>
                  <a:pt x="2553" y="1306"/>
                </a:lnTo>
                <a:lnTo>
                  <a:pt x="2554" y="1328"/>
                </a:lnTo>
                <a:lnTo>
                  <a:pt x="2555" y="1352"/>
                </a:lnTo>
                <a:lnTo>
                  <a:pt x="2557" y="1374"/>
                </a:lnTo>
                <a:lnTo>
                  <a:pt x="2562" y="1396"/>
                </a:lnTo>
                <a:lnTo>
                  <a:pt x="2566" y="1415"/>
                </a:lnTo>
                <a:lnTo>
                  <a:pt x="2570" y="1435"/>
                </a:lnTo>
                <a:lnTo>
                  <a:pt x="2577" y="1452"/>
                </a:lnTo>
                <a:lnTo>
                  <a:pt x="2582" y="1470"/>
                </a:lnTo>
                <a:lnTo>
                  <a:pt x="2590" y="1487"/>
                </a:lnTo>
                <a:lnTo>
                  <a:pt x="2597" y="1502"/>
                </a:lnTo>
                <a:lnTo>
                  <a:pt x="2605" y="1517"/>
                </a:lnTo>
                <a:lnTo>
                  <a:pt x="2614" y="1533"/>
                </a:lnTo>
                <a:lnTo>
                  <a:pt x="2622" y="1547"/>
                </a:lnTo>
                <a:lnTo>
                  <a:pt x="2640" y="1575"/>
                </a:lnTo>
                <a:lnTo>
                  <a:pt x="2658" y="1602"/>
                </a:lnTo>
                <a:lnTo>
                  <a:pt x="2677" y="1628"/>
                </a:lnTo>
                <a:lnTo>
                  <a:pt x="2694" y="1655"/>
                </a:lnTo>
                <a:lnTo>
                  <a:pt x="2710" y="1683"/>
                </a:lnTo>
                <a:lnTo>
                  <a:pt x="2726" y="1712"/>
                </a:lnTo>
                <a:lnTo>
                  <a:pt x="2732" y="1727"/>
                </a:lnTo>
                <a:lnTo>
                  <a:pt x="2739" y="1742"/>
                </a:lnTo>
                <a:lnTo>
                  <a:pt x="2743" y="1759"/>
                </a:lnTo>
                <a:lnTo>
                  <a:pt x="2748" y="1776"/>
                </a:lnTo>
                <a:lnTo>
                  <a:pt x="2752" y="1793"/>
                </a:lnTo>
                <a:lnTo>
                  <a:pt x="2755" y="1812"/>
                </a:lnTo>
                <a:lnTo>
                  <a:pt x="2756" y="1831"/>
                </a:lnTo>
                <a:lnTo>
                  <a:pt x="2757" y="1852"/>
                </a:lnTo>
                <a:lnTo>
                  <a:pt x="2758" y="1893"/>
                </a:lnTo>
                <a:lnTo>
                  <a:pt x="2760" y="1932"/>
                </a:lnTo>
                <a:lnTo>
                  <a:pt x="2762" y="1968"/>
                </a:lnTo>
                <a:lnTo>
                  <a:pt x="2766" y="2002"/>
                </a:lnTo>
                <a:lnTo>
                  <a:pt x="2769" y="2033"/>
                </a:lnTo>
                <a:lnTo>
                  <a:pt x="2774" y="2063"/>
                </a:lnTo>
                <a:lnTo>
                  <a:pt x="2780" y="2091"/>
                </a:lnTo>
                <a:lnTo>
                  <a:pt x="2786" y="2117"/>
                </a:lnTo>
                <a:lnTo>
                  <a:pt x="2794" y="2142"/>
                </a:lnTo>
                <a:lnTo>
                  <a:pt x="2803" y="2165"/>
                </a:lnTo>
                <a:lnTo>
                  <a:pt x="2812" y="2188"/>
                </a:lnTo>
                <a:lnTo>
                  <a:pt x="2823" y="2209"/>
                </a:lnTo>
                <a:lnTo>
                  <a:pt x="2835" y="2230"/>
                </a:lnTo>
                <a:lnTo>
                  <a:pt x="2848" y="2250"/>
                </a:lnTo>
                <a:lnTo>
                  <a:pt x="2863" y="2269"/>
                </a:lnTo>
                <a:lnTo>
                  <a:pt x="2880" y="2289"/>
                </a:lnTo>
                <a:lnTo>
                  <a:pt x="2897" y="2307"/>
                </a:lnTo>
                <a:lnTo>
                  <a:pt x="2916" y="2327"/>
                </a:lnTo>
                <a:lnTo>
                  <a:pt x="2936" y="2346"/>
                </a:lnTo>
                <a:lnTo>
                  <a:pt x="2958" y="2366"/>
                </a:lnTo>
                <a:lnTo>
                  <a:pt x="3007" y="2407"/>
                </a:lnTo>
                <a:lnTo>
                  <a:pt x="3063" y="2453"/>
                </a:lnTo>
                <a:lnTo>
                  <a:pt x="3126" y="2503"/>
                </a:lnTo>
                <a:lnTo>
                  <a:pt x="3198" y="2558"/>
                </a:lnTo>
                <a:lnTo>
                  <a:pt x="3276" y="2621"/>
                </a:lnTo>
                <a:lnTo>
                  <a:pt x="3364" y="2694"/>
                </a:lnTo>
                <a:lnTo>
                  <a:pt x="3389" y="2717"/>
                </a:lnTo>
                <a:lnTo>
                  <a:pt x="3396" y="2722"/>
                </a:lnTo>
                <a:lnTo>
                  <a:pt x="3401" y="2728"/>
                </a:lnTo>
                <a:lnTo>
                  <a:pt x="3406" y="2732"/>
                </a:lnTo>
                <a:lnTo>
                  <a:pt x="3415" y="2738"/>
                </a:lnTo>
                <a:lnTo>
                  <a:pt x="3427" y="2747"/>
                </a:lnTo>
                <a:lnTo>
                  <a:pt x="3443" y="2759"/>
                </a:lnTo>
                <a:lnTo>
                  <a:pt x="3456" y="2769"/>
                </a:lnTo>
                <a:lnTo>
                  <a:pt x="3467" y="2776"/>
                </a:lnTo>
                <a:lnTo>
                  <a:pt x="3476" y="2781"/>
                </a:lnTo>
                <a:lnTo>
                  <a:pt x="3483" y="2784"/>
                </a:lnTo>
                <a:lnTo>
                  <a:pt x="3492" y="2785"/>
                </a:lnTo>
                <a:lnTo>
                  <a:pt x="3498" y="2786"/>
                </a:lnTo>
                <a:lnTo>
                  <a:pt x="3500" y="2786"/>
                </a:lnTo>
                <a:lnTo>
                  <a:pt x="3501" y="2788"/>
                </a:lnTo>
                <a:lnTo>
                  <a:pt x="3502" y="2791"/>
                </a:lnTo>
                <a:lnTo>
                  <a:pt x="3504" y="2795"/>
                </a:lnTo>
                <a:lnTo>
                  <a:pt x="3510" y="2811"/>
                </a:lnTo>
                <a:lnTo>
                  <a:pt x="3520" y="2841"/>
                </a:lnTo>
                <a:lnTo>
                  <a:pt x="3520" y="2859"/>
                </a:lnTo>
                <a:lnTo>
                  <a:pt x="3520" y="2894"/>
                </a:lnTo>
                <a:lnTo>
                  <a:pt x="3518" y="2931"/>
                </a:lnTo>
                <a:lnTo>
                  <a:pt x="3517" y="2950"/>
                </a:lnTo>
                <a:lnTo>
                  <a:pt x="3511" y="2970"/>
                </a:lnTo>
                <a:lnTo>
                  <a:pt x="3504" y="2984"/>
                </a:lnTo>
                <a:lnTo>
                  <a:pt x="3499" y="2994"/>
                </a:lnTo>
                <a:lnTo>
                  <a:pt x="3493" y="3002"/>
                </a:lnTo>
                <a:lnTo>
                  <a:pt x="3489" y="3012"/>
                </a:lnTo>
                <a:lnTo>
                  <a:pt x="3485" y="3026"/>
                </a:lnTo>
                <a:lnTo>
                  <a:pt x="3481" y="3047"/>
                </a:lnTo>
                <a:lnTo>
                  <a:pt x="3478" y="3076"/>
                </a:lnTo>
                <a:lnTo>
                  <a:pt x="3476" y="3103"/>
                </a:lnTo>
                <a:lnTo>
                  <a:pt x="3475" y="3121"/>
                </a:lnTo>
                <a:lnTo>
                  <a:pt x="3474" y="3131"/>
                </a:lnTo>
                <a:lnTo>
                  <a:pt x="3475" y="3135"/>
                </a:lnTo>
                <a:lnTo>
                  <a:pt x="3477" y="3139"/>
                </a:lnTo>
                <a:lnTo>
                  <a:pt x="3480" y="3145"/>
                </a:lnTo>
                <a:lnTo>
                  <a:pt x="3485" y="3156"/>
                </a:lnTo>
                <a:lnTo>
                  <a:pt x="3490" y="3174"/>
                </a:lnTo>
                <a:lnTo>
                  <a:pt x="3511" y="3228"/>
                </a:lnTo>
                <a:lnTo>
                  <a:pt x="3520" y="3266"/>
                </a:lnTo>
                <a:lnTo>
                  <a:pt x="3530" y="3304"/>
                </a:lnTo>
                <a:lnTo>
                  <a:pt x="3538" y="3342"/>
                </a:lnTo>
                <a:lnTo>
                  <a:pt x="3544" y="3380"/>
                </a:lnTo>
                <a:lnTo>
                  <a:pt x="3550" y="3418"/>
                </a:lnTo>
                <a:lnTo>
                  <a:pt x="3555" y="3456"/>
                </a:lnTo>
                <a:lnTo>
                  <a:pt x="3560" y="3494"/>
                </a:lnTo>
                <a:lnTo>
                  <a:pt x="3564" y="3532"/>
                </a:lnTo>
                <a:lnTo>
                  <a:pt x="3571" y="3607"/>
                </a:lnTo>
                <a:lnTo>
                  <a:pt x="3579" y="3683"/>
                </a:lnTo>
                <a:lnTo>
                  <a:pt x="3582" y="3720"/>
                </a:lnTo>
                <a:lnTo>
                  <a:pt x="3587" y="3758"/>
                </a:lnTo>
                <a:lnTo>
                  <a:pt x="3592" y="3796"/>
                </a:lnTo>
                <a:lnTo>
                  <a:pt x="3598" y="3833"/>
                </a:lnTo>
                <a:lnTo>
                  <a:pt x="3604" y="3877"/>
                </a:lnTo>
                <a:lnTo>
                  <a:pt x="3611" y="3911"/>
                </a:lnTo>
                <a:lnTo>
                  <a:pt x="3615" y="3938"/>
                </a:lnTo>
                <a:lnTo>
                  <a:pt x="3619" y="3959"/>
                </a:lnTo>
                <a:lnTo>
                  <a:pt x="3624" y="3977"/>
                </a:lnTo>
                <a:lnTo>
                  <a:pt x="3627" y="3992"/>
                </a:lnTo>
                <a:lnTo>
                  <a:pt x="3629" y="4005"/>
                </a:lnTo>
                <a:lnTo>
                  <a:pt x="3632" y="4018"/>
                </a:lnTo>
                <a:lnTo>
                  <a:pt x="3636" y="4033"/>
                </a:lnTo>
                <a:lnTo>
                  <a:pt x="3638" y="4052"/>
                </a:lnTo>
                <a:lnTo>
                  <a:pt x="3641" y="4073"/>
                </a:lnTo>
                <a:lnTo>
                  <a:pt x="3645" y="4102"/>
                </a:lnTo>
                <a:lnTo>
                  <a:pt x="3650" y="4138"/>
                </a:lnTo>
                <a:lnTo>
                  <a:pt x="3655" y="4182"/>
                </a:lnTo>
                <a:lnTo>
                  <a:pt x="3660" y="4236"/>
                </a:lnTo>
                <a:lnTo>
                  <a:pt x="3668" y="4302"/>
                </a:lnTo>
                <a:lnTo>
                  <a:pt x="3712" y="4615"/>
                </a:lnTo>
                <a:lnTo>
                  <a:pt x="3716" y="4640"/>
                </a:lnTo>
                <a:lnTo>
                  <a:pt x="3721" y="4664"/>
                </a:lnTo>
                <a:lnTo>
                  <a:pt x="3727" y="4688"/>
                </a:lnTo>
                <a:lnTo>
                  <a:pt x="3733" y="4710"/>
                </a:lnTo>
                <a:lnTo>
                  <a:pt x="3739" y="4731"/>
                </a:lnTo>
                <a:lnTo>
                  <a:pt x="3744" y="4750"/>
                </a:lnTo>
                <a:lnTo>
                  <a:pt x="3750" y="4769"/>
                </a:lnTo>
                <a:lnTo>
                  <a:pt x="3754" y="4785"/>
                </a:lnTo>
                <a:lnTo>
                  <a:pt x="3761" y="4814"/>
                </a:lnTo>
                <a:lnTo>
                  <a:pt x="3767" y="4841"/>
                </a:lnTo>
                <a:lnTo>
                  <a:pt x="3771" y="4869"/>
                </a:lnTo>
                <a:lnTo>
                  <a:pt x="3776" y="4896"/>
                </a:lnTo>
                <a:lnTo>
                  <a:pt x="3781" y="4948"/>
                </a:lnTo>
                <a:lnTo>
                  <a:pt x="3784" y="5000"/>
                </a:lnTo>
                <a:lnTo>
                  <a:pt x="3788" y="5053"/>
                </a:lnTo>
                <a:lnTo>
                  <a:pt x="3792" y="5111"/>
                </a:lnTo>
                <a:lnTo>
                  <a:pt x="3794" y="5140"/>
                </a:lnTo>
                <a:lnTo>
                  <a:pt x="3797" y="5172"/>
                </a:lnTo>
                <a:lnTo>
                  <a:pt x="3802" y="5204"/>
                </a:lnTo>
                <a:lnTo>
                  <a:pt x="3807" y="5239"/>
                </a:lnTo>
                <a:lnTo>
                  <a:pt x="3967" y="6188"/>
                </a:lnTo>
                <a:lnTo>
                  <a:pt x="3971" y="6211"/>
                </a:lnTo>
                <a:lnTo>
                  <a:pt x="3974" y="6233"/>
                </a:lnTo>
                <a:lnTo>
                  <a:pt x="3978" y="6255"/>
                </a:lnTo>
                <a:lnTo>
                  <a:pt x="3979" y="6276"/>
                </a:lnTo>
                <a:lnTo>
                  <a:pt x="3982" y="6319"/>
                </a:lnTo>
                <a:lnTo>
                  <a:pt x="3983" y="6360"/>
                </a:lnTo>
                <a:lnTo>
                  <a:pt x="3984" y="6401"/>
                </a:lnTo>
                <a:lnTo>
                  <a:pt x="3986" y="6445"/>
                </a:lnTo>
                <a:lnTo>
                  <a:pt x="3988" y="6466"/>
                </a:lnTo>
                <a:lnTo>
                  <a:pt x="3992" y="6489"/>
                </a:lnTo>
                <a:lnTo>
                  <a:pt x="3996" y="6512"/>
                </a:lnTo>
                <a:lnTo>
                  <a:pt x="4000" y="6536"/>
                </a:lnTo>
                <a:lnTo>
                  <a:pt x="4010" y="6578"/>
                </a:lnTo>
                <a:lnTo>
                  <a:pt x="4018" y="6602"/>
                </a:lnTo>
                <a:lnTo>
                  <a:pt x="4022" y="6615"/>
                </a:lnTo>
                <a:lnTo>
                  <a:pt x="4024" y="6621"/>
                </a:lnTo>
                <a:lnTo>
                  <a:pt x="4024" y="6626"/>
                </a:lnTo>
                <a:lnTo>
                  <a:pt x="4024" y="6635"/>
                </a:lnTo>
                <a:lnTo>
                  <a:pt x="4024" y="6653"/>
                </a:lnTo>
                <a:lnTo>
                  <a:pt x="4023" y="6687"/>
                </a:lnTo>
                <a:lnTo>
                  <a:pt x="4023" y="6729"/>
                </a:lnTo>
                <a:lnTo>
                  <a:pt x="4022" y="6759"/>
                </a:lnTo>
                <a:lnTo>
                  <a:pt x="4021" y="6784"/>
                </a:lnTo>
                <a:lnTo>
                  <a:pt x="4022" y="6813"/>
                </a:lnTo>
                <a:lnTo>
                  <a:pt x="4025" y="6864"/>
                </a:lnTo>
                <a:lnTo>
                  <a:pt x="4032" y="6923"/>
                </a:lnTo>
                <a:lnTo>
                  <a:pt x="4039" y="6987"/>
                </a:lnTo>
                <a:lnTo>
                  <a:pt x="4048" y="7052"/>
                </a:lnTo>
                <a:lnTo>
                  <a:pt x="4054" y="7085"/>
                </a:lnTo>
                <a:lnTo>
                  <a:pt x="4060" y="7116"/>
                </a:lnTo>
                <a:lnTo>
                  <a:pt x="4067" y="7148"/>
                </a:lnTo>
                <a:lnTo>
                  <a:pt x="4074" y="7179"/>
                </a:lnTo>
                <a:lnTo>
                  <a:pt x="4082" y="7208"/>
                </a:lnTo>
                <a:lnTo>
                  <a:pt x="4091" y="7236"/>
                </a:lnTo>
                <a:lnTo>
                  <a:pt x="4099" y="7262"/>
                </a:lnTo>
                <a:lnTo>
                  <a:pt x="4109" y="7285"/>
                </a:lnTo>
                <a:lnTo>
                  <a:pt x="4122" y="7310"/>
                </a:lnTo>
                <a:lnTo>
                  <a:pt x="4145" y="7351"/>
                </a:lnTo>
                <a:lnTo>
                  <a:pt x="4167" y="7388"/>
                </a:lnTo>
                <a:lnTo>
                  <a:pt x="4176" y="7404"/>
                </a:lnTo>
                <a:lnTo>
                  <a:pt x="4178" y="7413"/>
                </a:lnTo>
                <a:lnTo>
                  <a:pt x="4180" y="7421"/>
                </a:lnTo>
                <a:lnTo>
                  <a:pt x="4180" y="7430"/>
                </a:lnTo>
                <a:lnTo>
                  <a:pt x="4178" y="7436"/>
                </a:lnTo>
                <a:lnTo>
                  <a:pt x="4177" y="7443"/>
                </a:lnTo>
                <a:lnTo>
                  <a:pt x="4175" y="7450"/>
                </a:lnTo>
                <a:lnTo>
                  <a:pt x="4172" y="7454"/>
                </a:lnTo>
                <a:lnTo>
                  <a:pt x="4168" y="7459"/>
                </a:lnTo>
                <a:lnTo>
                  <a:pt x="4163" y="7463"/>
                </a:lnTo>
                <a:lnTo>
                  <a:pt x="4158" y="7467"/>
                </a:lnTo>
                <a:lnTo>
                  <a:pt x="4151" y="7470"/>
                </a:lnTo>
                <a:lnTo>
                  <a:pt x="4145" y="7472"/>
                </a:lnTo>
                <a:lnTo>
                  <a:pt x="4130" y="7477"/>
                </a:lnTo>
                <a:lnTo>
                  <a:pt x="4112" y="7479"/>
                </a:lnTo>
                <a:lnTo>
                  <a:pt x="4093" y="7480"/>
                </a:lnTo>
                <a:lnTo>
                  <a:pt x="4071" y="7480"/>
                </a:lnTo>
                <a:lnTo>
                  <a:pt x="4048" y="7480"/>
                </a:lnTo>
                <a:lnTo>
                  <a:pt x="4024" y="7479"/>
                </a:lnTo>
                <a:lnTo>
                  <a:pt x="3972" y="7476"/>
                </a:lnTo>
                <a:lnTo>
                  <a:pt x="3918" y="7473"/>
                </a:lnTo>
                <a:lnTo>
                  <a:pt x="2982" y="7452"/>
                </a:lnTo>
                <a:lnTo>
                  <a:pt x="2959" y="7453"/>
                </a:lnTo>
                <a:lnTo>
                  <a:pt x="2925" y="7455"/>
                </a:lnTo>
                <a:lnTo>
                  <a:pt x="2908" y="7455"/>
                </a:lnTo>
                <a:lnTo>
                  <a:pt x="2890" y="7455"/>
                </a:lnTo>
                <a:lnTo>
                  <a:pt x="2872" y="7455"/>
                </a:lnTo>
                <a:lnTo>
                  <a:pt x="2856" y="7454"/>
                </a:lnTo>
                <a:lnTo>
                  <a:pt x="2842" y="7453"/>
                </a:lnTo>
                <a:lnTo>
                  <a:pt x="2831" y="7453"/>
                </a:lnTo>
                <a:lnTo>
                  <a:pt x="2823" y="7453"/>
                </a:lnTo>
                <a:lnTo>
                  <a:pt x="2818" y="7454"/>
                </a:lnTo>
                <a:lnTo>
                  <a:pt x="2812" y="7455"/>
                </a:lnTo>
                <a:lnTo>
                  <a:pt x="2809" y="7456"/>
                </a:lnTo>
                <a:lnTo>
                  <a:pt x="2806" y="7454"/>
                </a:lnTo>
                <a:lnTo>
                  <a:pt x="2796" y="7446"/>
                </a:lnTo>
                <a:lnTo>
                  <a:pt x="2778" y="7432"/>
                </a:lnTo>
                <a:lnTo>
                  <a:pt x="2744" y="7409"/>
                </a:lnTo>
                <a:lnTo>
                  <a:pt x="2782" y="7362"/>
                </a:lnTo>
                <a:lnTo>
                  <a:pt x="2817" y="7317"/>
                </a:lnTo>
                <a:lnTo>
                  <a:pt x="2850" y="7277"/>
                </a:lnTo>
                <a:lnTo>
                  <a:pt x="2881" y="7240"/>
                </a:lnTo>
                <a:lnTo>
                  <a:pt x="2939" y="7171"/>
                </a:lnTo>
                <a:lnTo>
                  <a:pt x="2994" y="7106"/>
                </a:lnTo>
                <a:lnTo>
                  <a:pt x="3021" y="7073"/>
                </a:lnTo>
                <a:lnTo>
                  <a:pt x="3049" y="7039"/>
                </a:lnTo>
                <a:lnTo>
                  <a:pt x="3077" y="7002"/>
                </a:lnTo>
                <a:lnTo>
                  <a:pt x="3107" y="6963"/>
                </a:lnTo>
                <a:lnTo>
                  <a:pt x="3137" y="6920"/>
                </a:lnTo>
                <a:lnTo>
                  <a:pt x="3170" y="6875"/>
                </a:lnTo>
                <a:lnTo>
                  <a:pt x="3204" y="6823"/>
                </a:lnTo>
                <a:lnTo>
                  <a:pt x="3241" y="6766"/>
                </a:lnTo>
                <a:lnTo>
                  <a:pt x="3266" y="6727"/>
                </a:lnTo>
                <a:lnTo>
                  <a:pt x="3289" y="6691"/>
                </a:lnTo>
                <a:lnTo>
                  <a:pt x="3309" y="6657"/>
                </a:lnTo>
                <a:lnTo>
                  <a:pt x="3325" y="6625"/>
                </a:lnTo>
                <a:lnTo>
                  <a:pt x="3340" y="6596"/>
                </a:lnTo>
                <a:lnTo>
                  <a:pt x="3353" y="6566"/>
                </a:lnTo>
                <a:lnTo>
                  <a:pt x="3365" y="6538"/>
                </a:lnTo>
                <a:lnTo>
                  <a:pt x="3376" y="6510"/>
                </a:lnTo>
                <a:lnTo>
                  <a:pt x="3386" y="6482"/>
                </a:lnTo>
                <a:lnTo>
                  <a:pt x="3394" y="6452"/>
                </a:lnTo>
                <a:lnTo>
                  <a:pt x="3402" y="6421"/>
                </a:lnTo>
                <a:lnTo>
                  <a:pt x="3411" y="6388"/>
                </a:lnTo>
                <a:lnTo>
                  <a:pt x="3427" y="6315"/>
                </a:lnTo>
                <a:lnTo>
                  <a:pt x="3447" y="6229"/>
                </a:lnTo>
                <a:lnTo>
                  <a:pt x="3453" y="6192"/>
                </a:lnTo>
                <a:lnTo>
                  <a:pt x="3459" y="6154"/>
                </a:lnTo>
                <a:lnTo>
                  <a:pt x="3463" y="6113"/>
                </a:lnTo>
                <a:lnTo>
                  <a:pt x="3467" y="6072"/>
                </a:lnTo>
                <a:lnTo>
                  <a:pt x="3469" y="6030"/>
                </a:lnTo>
                <a:lnTo>
                  <a:pt x="3470" y="5986"/>
                </a:lnTo>
                <a:lnTo>
                  <a:pt x="3470" y="5943"/>
                </a:lnTo>
                <a:lnTo>
                  <a:pt x="3470" y="5899"/>
                </a:lnTo>
                <a:lnTo>
                  <a:pt x="3467" y="5815"/>
                </a:lnTo>
                <a:lnTo>
                  <a:pt x="3463" y="5733"/>
                </a:lnTo>
                <a:lnTo>
                  <a:pt x="3457" y="5659"/>
                </a:lnTo>
                <a:lnTo>
                  <a:pt x="3452" y="5594"/>
                </a:lnTo>
                <a:lnTo>
                  <a:pt x="3444" y="5433"/>
                </a:lnTo>
                <a:lnTo>
                  <a:pt x="3436" y="5383"/>
                </a:lnTo>
                <a:lnTo>
                  <a:pt x="3428" y="5330"/>
                </a:lnTo>
                <a:lnTo>
                  <a:pt x="3422" y="5277"/>
                </a:lnTo>
                <a:lnTo>
                  <a:pt x="3415" y="5223"/>
                </a:lnTo>
                <a:lnTo>
                  <a:pt x="3411" y="5167"/>
                </a:lnTo>
                <a:lnTo>
                  <a:pt x="3406" y="5111"/>
                </a:lnTo>
                <a:lnTo>
                  <a:pt x="3403" y="5055"/>
                </a:lnTo>
                <a:lnTo>
                  <a:pt x="3400" y="4999"/>
                </a:lnTo>
                <a:lnTo>
                  <a:pt x="3398" y="4944"/>
                </a:lnTo>
                <a:lnTo>
                  <a:pt x="3396" y="4888"/>
                </a:lnTo>
                <a:lnTo>
                  <a:pt x="3394" y="4834"/>
                </a:lnTo>
                <a:lnTo>
                  <a:pt x="3393" y="4782"/>
                </a:lnTo>
                <a:lnTo>
                  <a:pt x="3392" y="4730"/>
                </a:lnTo>
                <a:lnTo>
                  <a:pt x="3391" y="4680"/>
                </a:lnTo>
                <a:lnTo>
                  <a:pt x="3391" y="4632"/>
                </a:lnTo>
                <a:lnTo>
                  <a:pt x="3390" y="4586"/>
                </a:lnTo>
                <a:lnTo>
                  <a:pt x="3391" y="4548"/>
                </a:lnTo>
                <a:lnTo>
                  <a:pt x="3391" y="4527"/>
                </a:lnTo>
                <a:lnTo>
                  <a:pt x="3392" y="4516"/>
                </a:lnTo>
                <a:lnTo>
                  <a:pt x="3392" y="4511"/>
                </a:lnTo>
                <a:lnTo>
                  <a:pt x="3389" y="4506"/>
                </a:lnTo>
                <a:lnTo>
                  <a:pt x="3385" y="4498"/>
                </a:lnTo>
                <a:lnTo>
                  <a:pt x="3376" y="4480"/>
                </a:lnTo>
                <a:lnTo>
                  <a:pt x="3363" y="4449"/>
                </a:lnTo>
                <a:lnTo>
                  <a:pt x="3353" y="4423"/>
                </a:lnTo>
                <a:lnTo>
                  <a:pt x="3346" y="4397"/>
                </a:lnTo>
                <a:lnTo>
                  <a:pt x="3338" y="4371"/>
                </a:lnTo>
                <a:lnTo>
                  <a:pt x="3331" y="4345"/>
                </a:lnTo>
                <a:lnTo>
                  <a:pt x="3321" y="4292"/>
                </a:lnTo>
                <a:lnTo>
                  <a:pt x="3312" y="4237"/>
                </a:lnTo>
                <a:lnTo>
                  <a:pt x="3302" y="4183"/>
                </a:lnTo>
                <a:lnTo>
                  <a:pt x="3292" y="4127"/>
                </a:lnTo>
                <a:lnTo>
                  <a:pt x="3287" y="4098"/>
                </a:lnTo>
                <a:lnTo>
                  <a:pt x="3280" y="4070"/>
                </a:lnTo>
                <a:lnTo>
                  <a:pt x="3273" y="4042"/>
                </a:lnTo>
                <a:lnTo>
                  <a:pt x="3265" y="4013"/>
                </a:lnTo>
                <a:lnTo>
                  <a:pt x="3261" y="3997"/>
                </a:lnTo>
                <a:lnTo>
                  <a:pt x="3259" y="3994"/>
                </a:lnTo>
                <a:lnTo>
                  <a:pt x="3254" y="3988"/>
                </a:lnTo>
                <a:lnTo>
                  <a:pt x="3242" y="3964"/>
                </a:lnTo>
                <a:lnTo>
                  <a:pt x="3226" y="3926"/>
                </a:lnTo>
                <a:lnTo>
                  <a:pt x="3210" y="3887"/>
                </a:lnTo>
                <a:lnTo>
                  <a:pt x="3195" y="3846"/>
                </a:lnTo>
                <a:lnTo>
                  <a:pt x="3181" y="3805"/>
                </a:lnTo>
                <a:lnTo>
                  <a:pt x="3168" y="3764"/>
                </a:lnTo>
                <a:lnTo>
                  <a:pt x="3154" y="3721"/>
                </a:lnTo>
                <a:lnTo>
                  <a:pt x="3143" y="3679"/>
                </a:lnTo>
                <a:lnTo>
                  <a:pt x="3131" y="3636"/>
                </a:lnTo>
                <a:lnTo>
                  <a:pt x="3108" y="3548"/>
                </a:lnTo>
                <a:lnTo>
                  <a:pt x="3085" y="3461"/>
                </a:lnTo>
                <a:lnTo>
                  <a:pt x="3073" y="3417"/>
                </a:lnTo>
                <a:lnTo>
                  <a:pt x="3060" y="3374"/>
                </a:lnTo>
                <a:lnTo>
                  <a:pt x="3047" y="3332"/>
                </a:lnTo>
                <a:lnTo>
                  <a:pt x="3034" y="3289"/>
                </a:lnTo>
                <a:lnTo>
                  <a:pt x="3013" y="3228"/>
                </a:lnTo>
                <a:lnTo>
                  <a:pt x="2994" y="3166"/>
                </a:lnTo>
                <a:lnTo>
                  <a:pt x="2974" y="3103"/>
                </a:lnTo>
                <a:lnTo>
                  <a:pt x="2955" y="3042"/>
                </a:lnTo>
                <a:lnTo>
                  <a:pt x="2935" y="2978"/>
                </a:lnTo>
                <a:lnTo>
                  <a:pt x="2916" y="2915"/>
                </a:lnTo>
                <a:lnTo>
                  <a:pt x="2895" y="2852"/>
                </a:lnTo>
                <a:lnTo>
                  <a:pt x="2875" y="2789"/>
                </a:lnTo>
                <a:lnTo>
                  <a:pt x="2855" y="2728"/>
                </a:lnTo>
                <a:lnTo>
                  <a:pt x="2833" y="2666"/>
                </a:lnTo>
                <a:lnTo>
                  <a:pt x="2810" y="2604"/>
                </a:lnTo>
                <a:lnTo>
                  <a:pt x="2787" y="2544"/>
                </a:lnTo>
                <a:lnTo>
                  <a:pt x="2762" y="2484"/>
                </a:lnTo>
                <a:lnTo>
                  <a:pt x="2736" y="2426"/>
                </a:lnTo>
                <a:lnTo>
                  <a:pt x="2709" y="2368"/>
                </a:lnTo>
                <a:lnTo>
                  <a:pt x="2681" y="2312"/>
                </a:lnTo>
                <a:lnTo>
                  <a:pt x="2655" y="2319"/>
                </a:lnTo>
                <a:lnTo>
                  <a:pt x="2629" y="2328"/>
                </a:lnTo>
                <a:lnTo>
                  <a:pt x="2604" y="2339"/>
                </a:lnTo>
                <a:lnTo>
                  <a:pt x="2579" y="2351"/>
                </a:lnTo>
                <a:lnTo>
                  <a:pt x="2555" y="2364"/>
                </a:lnTo>
                <a:lnTo>
                  <a:pt x="2531" y="2378"/>
                </a:lnTo>
                <a:lnTo>
                  <a:pt x="2507" y="2393"/>
                </a:lnTo>
                <a:lnTo>
                  <a:pt x="2483" y="2408"/>
                </a:lnTo>
                <a:lnTo>
                  <a:pt x="2437" y="2440"/>
                </a:lnTo>
                <a:lnTo>
                  <a:pt x="2390" y="2471"/>
                </a:lnTo>
                <a:lnTo>
                  <a:pt x="2366" y="2486"/>
                </a:lnTo>
                <a:lnTo>
                  <a:pt x="2343" y="2501"/>
                </a:lnTo>
                <a:lnTo>
                  <a:pt x="2319" y="2515"/>
                </a:lnTo>
                <a:lnTo>
                  <a:pt x="2296" y="2528"/>
                </a:lnTo>
                <a:lnTo>
                  <a:pt x="2265" y="2542"/>
                </a:lnTo>
                <a:lnTo>
                  <a:pt x="2230" y="2557"/>
                </a:lnTo>
                <a:lnTo>
                  <a:pt x="2196" y="2571"/>
                </a:lnTo>
                <a:lnTo>
                  <a:pt x="2163" y="2585"/>
                </a:lnTo>
                <a:lnTo>
                  <a:pt x="2122" y="2605"/>
                </a:lnTo>
                <a:lnTo>
                  <a:pt x="2083" y="2624"/>
                </a:lnTo>
                <a:lnTo>
                  <a:pt x="2047" y="2643"/>
                </a:lnTo>
                <a:lnTo>
                  <a:pt x="2012" y="2660"/>
                </a:lnTo>
                <a:lnTo>
                  <a:pt x="1977" y="2678"/>
                </a:lnTo>
                <a:lnTo>
                  <a:pt x="1940" y="2694"/>
                </a:lnTo>
                <a:lnTo>
                  <a:pt x="1921" y="2703"/>
                </a:lnTo>
                <a:lnTo>
                  <a:pt x="1901" y="2710"/>
                </a:lnTo>
                <a:lnTo>
                  <a:pt x="1880" y="2718"/>
                </a:lnTo>
                <a:lnTo>
                  <a:pt x="1858" y="2724"/>
                </a:lnTo>
                <a:lnTo>
                  <a:pt x="1775" y="2748"/>
                </a:lnTo>
                <a:lnTo>
                  <a:pt x="1699" y="2768"/>
                </a:lnTo>
                <a:lnTo>
                  <a:pt x="1629" y="2786"/>
                </a:lnTo>
                <a:lnTo>
                  <a:pt x="1563" y="2804"/>
                </a:lnTo>
                <a:lnTo>
                  <a:pt x="1531" y="2813"/>
                </a:lnTo>
                <a:lnTo>
                  <a:pt x="1500" y="2823"/>
                </a:lnTo>
                <a:lnTo>
                  <a:pt x="1468" y="2834"/>
                </a:lnTo>
                <a:lnTo>
                  <a:pt x="1438" y="2846"/>
                </a:lnTo>
                <a:lnTo>
                  <a:pt x="1408" y="2860"/>
                </a:lnTo>
                <a:lnTo>
                  <a:pt x="1378" y="2875"/>
                </a:lnTo>
                <a:lnTo>
                  <a:pt x="1349" y="2892"/>
                </a:lnTo>
                <a:lnTo>
                  <a:pt x="1318" y="2911"/>
                </a:lnTo>
                <a:lnTo>
                  <a:pt x="1285" y="2935"/>
                </a:lnTo>
                <a:lnTo>
                  <a:pt x="1253" y="2958"/>
                </a:lnTo>
                <a:lnTo>
                  <a:pt x="1222" y="2982"/>
                </a:lnTo>
                <a:lnTo>
                  <a:pt x="1192" y="3008"/>
                </a:lnTo>
                <a:lnTo>
                  <a:pt x="1097" y="3103"/>
                </a:lnTo>
                <a:lnTo>
                  <a:pt x="1079" y="3124"/>
                </a:lnTo>
                <a:lnTo>
                  <a:pt x="1071" y="3135"/>
                </a:lnTo>
                <a:lnTo>
                  <a:pt x="1062" y="3148"/>
                </a:lnTo>
                <a:lnTo>
                  <a:pt x="1044" y="3176"/>
                </a:lnTo>
                <a:lnTo>
                  <a:pt x="1024" y="3204"/>
                </a:lnTo>
                <a:lnTo>
                  <a:pt x="1007" y="3231"/>
                </a:lnTo>
                <a:lnTo>
                  <a:pt x="991" y="3253"/>
                </a:lnTo>
                <a:lnTo>
                  <a:pt x="978" y="3276"/>
                </a:lnTo>
                <a:lnTo>
                  <a:pt x="973" y="3288"/>
                </a:lnTo>
                <a:lnTo>
                  <a:pt x="968" y="3300"/>
                </a:lnTo>
                <a:lnTo>
                  <a:pt x="962" y="3313"/>
                </a:lnTo>
                <a:lnTo>
                  <a:pt x="958" y="3327"/>
                </a:lnTo>
                <a:lnTo>
                  <a:pt x="953" y="3341"/>
                </a:lnTo>
                <a:lnTo>
                  <a:pt x="950" y="3357"/>
                </a:lnTo>
                <a:lnTo>
                  <a:pt x="946" y="3374"/>
                </a:lnTo>
                <a:lnTo>
                  <a:pt x="943" y="3392"/>
                </a:lnTo>
                <a:lnTo>
                  <a:pt x="933" y="3443"/>
                </a:lnTo>
                <a:lnTo>
                  <a:pt x="923" y="3494"/>
                </a:lnTo>
                <a:lnTo>
                  <a:pt x="911" y="3546"/>
                </a:lnTo>
                <a:lnTo>
                  <a:pt x="899" y="3595"/>
                </a:lnTo>
                <a:lnTo>
                  <a:pt x="886" y="3645"/>
                </a:lnTo>
                <a:lnTo>
                  <a:pt x="872" y="3695"/>
                </a:lnTo>
                <a:lnTo>
                  <a:pt x="857" y="3744"/>
                </a:lnTo>
                <a:lnTo>
                  <a:pt x="840" y="3793"/>
                </a:lnTo>
                <a:lnTo>
                  <a:pt x="824" y="3841"/>
                </a:lnTo>
                <a:lnTo>
                  <a:pt x="807" y="3889"/>
                </a:lnTo>
                <a:lnTo>
                  <a:pt x="789" y="3937"/>
                </a:lnTo>
                <a:lnTo>
                  <a:pt x="771" y="3984"/>
                </a:lnTo>
                <a:lnTo>
                  <a:pt x="733" y="4079"/>
                </a:lnTo>
                <a:lnTo>
                  <a:pt x="692" y="4171"/>
                </a:lnTo>
                <a:lnTo>
                  <a:pt x="650" y="4265"/>
                </a:lnTo>
                <a:lnTo>
                  <a:pt x="607" y="4356"/>
                </a:lnTo>
                <a:lnTo>
                  <a:pt x="562" y="4448"/>
                </a:lnTo>
                <a:lnTo>
                  <a:pt x="518" y="4541"/>
                </a:lnTo>
                <a:lnTo>
                  <a:pt x="472" y="4632"/>
                </a:lnTo>
                <a:lnTo>
                  <a:pt x="428" y="4724"/>
                </a:lnTo>
                <a:lnTo>
                  <a:pt x="383" y="4816"/>
                </a:lnTo>
                <a:lnTo>
                  <a:pt x="339" y="4910"/>
                </a:lnTo>
                <a:lnTo>
                  <a:pt x="315" y="4965"/>
                </a:lnTo>
                <a:lnTo>
                  <a:pt x="287" y="5028"/>
                </a:lnTo>
                <a:lnTo>
                  <a:pt x="257" y="5100"/>
                </a:lnTo>
                <a:lnTo>
                  <a:pt x="227" y="5178"/>
                </a:lnTo>
                <a:lnTo>
                  <a:pt x="195" y="5262"/>
                </a:lnTo>
                <a:lnTo>
                  <a:pt x="163" y="5350"/>
                </a:lnTo>
                <a:lnTo>
                  <a:pt x="132" y="5439"/>
                </a:lnTo>
                <a:lnTo>
                  <a:pt x="103" y="5531"/>
                </a:lnTo>
                <a:lnTo>
                  <a:pt x="89" y="5577"/>
                </a:lnTo>
                <a:lnTo>
                  <a:pt x="76" y="5622"/>
                </a:lnTo>
                <a:lnTo>
                  <a:pt x="64" y="5667"/>
                </a:lnTo>
                <a:lnTo>
                  <a:pt x="52" y="5712"/>
                </a:lnTo>
                <a:lnTo>
                  <a:pt x="41" y="5756"/>
                </a:lnTo>
                <a:lnTo>
                  <a:pt x="31" y="5799"/>
                </a:lnTo>
                <a:lnTo>
                  <a:pt x="23" y="5842"/>
                </a:lnTo>
                <a:lnTo>
                  <a:pt x="16" y="5883"/>
                </a:lnTo>
                <a:lnTo>
                  <a:pt x="10" y="5922"/>
                </a:lnTo>
                <a:lnTo>
                  <a:pt x="5" y="5961"/>
                </a:lnTo>
                <a:lnTo>
                  <a:pt x="2" y="5997"/>
                </a:lnTo>
                <a:lnTo>
                  <a:pt x="0" y="6033"/>
                </a:lnTo>
                <a:lnTo>
                  <a:pt x="0" y="6066"/>
                </a:lnTo>
                <a:lnTo>
                  <a:pt x="2" y="6096"/>
                </a:lnTo>
                <a:lnTo>
                  <a:pt x="5" y="6125"/>
                </a:lnTo>
                <a:lnTo>
                  <a:pt x="11" y="6151"/>
                </a:lnTo>
                <a:lnTo>
                  <a:pt x="20" y="6182"/>
                </a:lnTo>
                <a:lnTo>
                  <a:pt x="28" y="6212"/>
                </a:lnTo>
                <a:lnTo>
                  <a:pt x="37" y="6241"/>
                </a:lnTo>
                <a:lnTo>
                  <a:pt x="47" y="6268"/>
                </a:lnTo>
                <a:lnTo>
                  <a:pt x="56" y="6294"/>
                </a:lnTo>
                <a:lnTo>
                  <a:pt x="66" y="6319"/>
                </a:lnTo>
                <a:lnTo>
                  <a:pt x="77" y="6344"/>
                </a:lnTo>
                <a:lnTo>
                  <a:pt x="88" y="6369"/>
                </a:lnTo>
                <a:lnTo>
                  <a:pt x="100" y="6393"/>
                </a:lnTo>
                <a:lnTo>
                  <a:pt x="112" y="6416"/>
                </a:lnTo>
                <a:lnTo>
                  <a:pt x="125" y="6439"/>
                </a:lnTo>
                <a:lnTo>
                  <a:pt x="138" y="6463"/>
                </a:lnTo>
                <a:lnTo>
                  <a:pt x="167" y="6513"/>
                </a:lnTo>
                <a:lnTo>
                  <a:pt x="200" y="6564"/>
                </a:lnTo>
                <a:lnTo>
                  <a:pt x="224" y="6600"/>
                </a:lnTo>
                <a:lnTo>
                  <a:pt x="241" y="6626"/>
                </a:lnTo>
                <a:lnTo>
                  <a:pt x="257" y="6649"/>
                </a:lnTo>
                <a:lnTo>
                  <a:pt x="277" y="6678"/>
                </a:lnTo>
                <a:lnTo>
                  <a:pt x="290" y="6700"/>
                </a:lnTo>
                <a:lnTo>
                  <a:pt x="299" y="6716"/>
                </a:lnTo>
                <a:lnTo>
                  <a:pt x="308" y="6734"/>
                </a:lnTo>
                <a:lnTo>
                  <a:pt x="323" y="6759"/>
                </a:lnTo>
                <a:lnTo>
                  <a:pt x="717" y="7379"/>
                </a:lnTo>
                <a:lnTo>
                  <a:pt x="729" y="7397"/>
                </a:lnTo>
                <a:lnTo>
                  <a:pt x="742" y="7416"/>
                </a:lnTo>
                <a:lnTo>
                  <a:pt x="756" y="7433"/>
                </a:lnTo>
                <a:lnTo>
                  <a:pt x="771" y="7451"/>
                </a:lnTo>
                <a:lnTo>
                  <a:pt x="802" y="7485"/>
                </a:lnTo>
                <a:lnTo>
                  <a:pt x="832" y="7520"/>
                </a:lnTo>
                <a:lnTo>
                  <a:pt x="846" y="7537"/>
                </a:lnTo>
                <a:lnTo>
                  <a:pt x="859" y="7556"/>
                </a:lnTo>
                <a:lnTo>
                  <a:pt x="871" y="7576"/>
                </a:lnTo>
                <a:lnTo>
                  <a:pt x="881" y="7596"/>
                </a:lnTo>
                <a:lnTo>
                  <a:pt x="885" y="7607"/>
                </a:lnTo>
                <a:lnTo>
                  <a:pt x="888" y="7618"/>
                </a:lnTo>
                <a:lnTo>
                  <a:pt x="892" y="7629"/>
                </a:lnTo>
                <a:lnTo>
                  <a:pt x="894" y="7640"/>
                </a:lnTo>
                <a:lnTo>
                  <a:pt x="895" y="7652"/>
                </a:lnTo>
                <a:lnTo>
                  <a:pt x="896" y="7663"/>
                </a:lnTo>
                <a:lnTo>
                  <a:pt x="897" y="7677"/>
                </a:lnTo>
                <a:lnTo>
                  <a:pt x="896" y="7690"/>
                </a:lnTo>
                <a:lnTo>
                  <a:pt x="894" y="7710"/>
                </a:lnTo>
                <a:lnTo>
                  <a:pt x="890" y="7734"/>
                </a:lnTo>
                <a:lnTo>
                  <a:pt x="886" y="7760"/>
                </a:lnTo>
                <a:lnTo>
                  <a:pt x="882" y="7788"/>
                </a:lnTo>
                <a:lnTo>
                  <a:pt x="869" y="7851"/>
                </a:lnTo>
                <a:lnTo>
                  <a:pt x="852" y="7922"/>
                </a:lnTo>
                <a:lnTo>
                  <a:pt x="833" y="8000"/>
                </a:lnTo>
                <a:lnTo>
                  <a:pt x="812" y="8084"/>
                </a:lnTo>
                <a:lnTo>
                  <a:pt x="789" y="8172"/>
                </a:lnTo>
                <a:lnTo>
                  <a:pt x="767" y="8263"/>
                </a:lnTo>
                <a:lnTo>
                  <a:pt x="743" y="8359"/>
                </a:lnTo>
                <a:lnTo>
                  <a:pt x="719" y="8455"/>
                </a:lnTo>
                <a:lnTo>
                  <a:pt x="696" y="8552"/>
                </a:lnTo>
                <a:lnTo>
                  <a:pt x="674" y="8650"/>
                </a:lnTo>
                <a:lnTo>
                  <a:pt x="655" y="8745"/>
                </a:lnTo>
                <a:lnTo>
                  <a:pt x="636" y="8840"/>
                </a:lnTo>
                <a:lnTo>
                  <a:pt x="629" y="8886"/>
                </a:lnTo>
                <a:lnTo>
                  <a:pt x="622" y="8930"/>
                </a:lnTo>
                <a:lnTo>
                  <a:pt x="616" y="8975"/>
                </a:lnTo>
                <a:lnTo>
                  <a:pt x="611" y="9017"/>
                </a:lnTo>
                <a:lnTo>
                  <a:pt x="607" y="9057"/>
                </a:lnTo>
                <a:lnTo>
                  <a:pt x="605" y="9092"/>
                </a:lnTo>
                <a:lnTo>
                  <a:pt x="604" y="9122"/>
                </a:lnTo>
                <a:lnTo>
                  <a:pt x="606" y="9148"/>
                </a:lnTo>
                <a:lnTo>
                  <a:pt x="607" y="9160"/>
                </a:lnTo>
                <a:lnTo>
                  <a:pt x="609" y="9171"/>
                </a:lnTo>
                <a:lnTo>
                  <a:pt x="611" y="9181"/>
                </a:lnTo>
                <a:lnTo>
                  <a:pt x="614" y="9190"/>
                </a:lnTo>
                <a:lnTo>
                  <a:pt x="618" y="9198"/>
                </a:lnTo>
                <a:lnTo>
                  <a:pt x="621" y="9206"/>
                </a:lnTo>
                <a:lnTo>
                  <a:pt x="625" y="9212"/>
                </a:lnTo>
                <a:lnTo>
                  <a:pt x="631" y="9219"/>
                </a:lnTo>
                <a:lnTo>
                  <a:pt x="636" y="9226"/>
                </a:lnTo>
                <a:lnTo>
                  <a:pt x="643" y="9231"/>
                </a:lnTo>
                <a:lnTo>
                  <a:pt x="649" y="9236"/>
                </a:lnTo>
                <a:lnTo>
                  <a:pt x="657" y="9241"/>
                </a:lnTo>
                <a:lnTo>
                  <a:pt x="673" y="9249"/>
                </a:lnTo>
                <a:lnTo>
                  <a:pt x="692" y="9258"/>
                </a:lnTo>
                <a:lnTo>
                  <a:pt x="737" y="9274"/>
                </a:lnTo>
                <a:lnTo>
                  <a:pt x="794" y="9294"/>
                </a:lnTo>
                <a:lnTo>
                  <a:pt x="1028" y="9369"/>
                </a:lnTo>
                <a:lnTo>
                  <a:pt x="1037" y="9372"/>
                </a:lnTo>
                <a:lnTo>
                  <a:pt x="1046" y="9377"/>
                </a:lnTo>
                <a:lnTo>
                  <a:pt x="1226" y="9400"/>
                </a:lnTo>
                <a:lnTo>
                  <a:pt x="1300" y="9406"/>
                </a:lnTo>
                <a:lnTo>
                  <a:pt x="1376" y="9410"/>
                </a:lnTo>
                <a:lnTo>
                  <a:pt x="1415" y="9412"/>
                </a:lnTo>
                <a:lnTo>
                  <a:pt x="1454" y="9415"/>
                </a:lnTo>
                <a:lnTo>
                  <a:pt x="1493" y="9415"/>
                </a:lnTo>
                <a:lnTo>
                  <a:pt x="1532" y="9415"/>
                </a:lnTo>
                <a:lnTo>
                  <a:pt x="1570" y="9413"/>
                </a:lnTo>
                <a:lnTo>
                  <a:pt x="1607" y="9410"/>
                </a:lnTo>
                <a:lnTo>
                  <a:pt x="1644" y="9406"/>
                </a:lnTo>
                <a:lnTo>
                  <a:pt x="1680" y="9400"/>
                </a:lnTo>
                <a:lnTo>
                  <a:pt x="1697" y="9396"/>
                </a:lnTo>
                <a:lnTo>
                  <a:pt x="1714" y="9393"/>
                </a:lnTo>
                <a:lnTo>
                  <a:pt x="1731" y="9387"/>
                </a:lnTo>
                <a:lnTo>
                  <a:pt x="1746" y="9383"/>
                </a:lnTo>
                <a:lnTo>
                  <a:pt x="1762" y="9377"/>
                </a:lnTo>
                <a:lnTo>
                  <a:pt x="1778" y="9370"/>
                </a:lnTo>
                <a:lnTo>
                  <a:pt x="1792" y="9363"/>
                </a:lnTo>
                <a:lnTo>
                  <a:pt x="1806" y="9356"/>
                </a:lnTo>
                <a:lnTo>
                  <a:pt x="1824" y="9345"/>
                </a:lnTo>
                <a:lnTo>
                  <a:pt x="1842" y="9331"/>
                </a:lnTo>
                <a:lnTo>
                  <a:pt x="1859" y="9317"/>
                </a:lnTo>
                <a:lnTo>
                  <a:pt x="1875" y="9300"/>
                </a:lnTo>
                <a:lnTo>
                  <a:pt x="1908" y="9266"/>
                </a:lnTo>
                <a:lnTo>
                  <a:pt x="1939" y="9228"/>
                </a:lnTo>
                <a:lnTo>
                  <a:pt x="1971" y="9190"/>
                </a:lnTo>
                <a:lnTo>
                  <a:pt x="2005" y="9153"/>
                </a:lnTo>
                <a:lnTo>
                  <a:pt x="2022" y="9134"/>
                </a:lnTo>
                <a:lnTo>
                  <a:pt x="2040" y="9118"/>
                </a:lnTo>
                <a:lnTo>
                  <a:pt x="2060" y="9102"/>
                </a:lnTo>
                <a:lnTo>
                  <a:pt x="2079" y="9088"/>
                </a:lnTo>
                <a:lnTo>
                  <a:pt x="2249" y="10041"/>
                </a:lnTo>
                <a:lnTo>
                  <a:pt x="2256" y="10083"/>
                </a:lnTo>
                <a:lnTo>
                  <a:pt x="2264" y="10126"/>
                </a:lnTo>
                <a:lnTo>
                  <a:pt x="2272" y="10172"/>
                </a:lnTo>
                <a:lnTo>
                  <a:pt x="2278" y="10219"/>
                </a:lnTo>
                <a:lnTo>
                  <a:pt x="2284" y="10269"/>
                </a:lnTo>
                <a:lnTo>
                  <a:pt x="2289" y="10319"/>
                </a:lnTo>
                <a:lnTo>
                  <a:pt x="2293" y="10373"/>
                </a:lnTo>
                <a:lnTo>
                  <a:pt x="2298" y="10426"/>
                </a:lnTo>
                <a:lnTo>
                  <a:pt x="2304" y="10538"/>
                </a:lnTo>
                <a:lnTo>
                  <a:pt x="2310" y="10653"/>
                </a:lnTo>
                <a:lnTo>
                  <a:pt x="2313" y="10771"/>
                </a:lnTo>
                <a:lnTo>
                  <a:pt x="2315" y="10892"/>
                </a:lnTo>
                <a:lnTo>
                  <a:pt x="2316" y="11013"/>
                </a:lnTo>
                <a:lnTo>
                  <a:pt x="2316" y="11135"/>
                </a:lnTo>
                <a:lnTo>
                  <a:pt x="2315" y="11256"/>
                </a:lnTo>
                <a:lnTo>
                  <a:pt x="2313" y="11374"/>
                </a:lnTo>
                <a:lnTo>
                  <a:pt x="2311" y="11490"/>
                </a:lnTo>
                <a:lnTo>
                  <a:pt x="2307" y="11603"/>
                </a:lnTo>
                <a:lnTo>
                  <a:pt x="2305" y="11711"/>
                </a:lnTo>
                <a:lnTo>
                  <a:pt x="2302" y="11812"/>
                </a:lnTo>
                <a:lnTo>
                  <a:pt x="2301" y="11853"/>
                </a:lnTo>
                <a:lnTo>
                  <a:pt x="2298" y="11894"/>
                </a:lnTo>
                <a:lnTo>
                  <a:pt x="2294" y="11935"/>
                </a:lnTo>
                <a:lnTo>
                  <a:pt x="2291" y="11974"/>
                </a:lnTo>
                <a:lnTo>
                  <a:pt x="2286" y="12012"/>
                </a:lnTo>
                <a:lnTo>
                  <a:pt x="2280" y="12051"/>
                </a:lnTo>
                <a:lnTo>
                  <a:pt x="2275" y="12088"/>
                </a:lnTo>
                <a:lnTo>
                  <a:pt x="2268" y="12126"/>
                </a:lnTo>
                <a:lnTo>
                  <a:pt x="2254" y="12201"/>
                </a:lnTo>
                <a:lnTo>
                  <a:pt x="2239" y="12276"/>
                </a:lnTo>
                <a:lnTo>
                  <a:pt x="2224" y="12352"/>
                </a:lnTo>
                <a:lnTo>
                  <a:pt x="2208" y="12430"/>
                </a:lnTo>
                <a:lnTo>
                  <a:pt x="2191" y="12510"/>
                </a:lnTo>
                <a:lnTo>
                  <a:pt x="2175" y="12594"/>
                </a:lnTo>
                <a:lnTo>
                  <a:pt x="2168" y="12637"/>
                </a:lnTo>
                <a:lnTo>
                  <a:pt x="2161" y="12682"/>
                </a:lnTo>
                <a:lnTo>
                  <a:pt x="2154" y="12728"/>
                </a:lnTo>
                <a:lnTo>
                  <a:pt x="2148" y="12774"/>
                </a:lnTo>
                <a:lnTo>
                  <a:pt x="2142" y="12823"/>
                </a:lnTo>
                <a:lnTo>
                  <a:pt x="2137" y="12872"/>
                </a:lnTo>
                <a:lnTo>
                  <a:pt x="2133" y="12924"/>
                </a:lnTo>
                <a:lnTo>
                  <a:pt x="2128" y="12977"/>
                </a:lnTo>
                <a:lnTo>
                  <a:pt x="2126" y="13033"/>
                </a:lnTo>
                <a:lnTo>
                  <a:pt x="2123" y="13089"/>
                </a:lnTo>
                <a:lnTo>
                  <a:pt x="2122" y="13148"/>
                </a:lnTo>
                <a:lnTo>
                  <a:pt x="2122" y="13210"/>
                </a:lnTo>
                <a:lnTo>
                  <a:pt x="2122" y="13260"/>
                </a:lnTo>
                <a:lnTo>
                  <a:pt x="2124" y="13312"/>
                </a:lnTo>
                <a:lnTo>
                  <a:pt x="2126" y="13365"/>
                </a:lnTo>
                <a:lnTo>
                  <a:pt x="2128" y="13420"/>
                </a:lnTo>
                <a:lnTo>
                  <a:pt x="2129" y="13474"/>
                </a:lnTo>
                <a:lnTo>
                  <a:pt x="2128" y="13527"/>
                </a:lnTo>
                <a:lnTo>
                  <a:pt x="2126" y="13554"/>
                </a:lnTo>
                <a:lnTo>
                  <a:pt x="2124" y="13580"/>
                </a:lnTo>
                <a:lnTo>
                  <a:pt x="2122" y="13605"/>
                </a:lnTo>
                <a:lnTo>
                  <a:pt x="2117" y="13630"/>
                </a:lnTo>
                <a:lnTo>
                  <a:pt x="2110" y="13667"/>
                </a:lnTo>
                <a:lnTo>
                  <a:pt x="2101" y="13698"/>
                </a:lnTo>
                <a:lnTo>
                  <a:pt x="2094" y="13724"/>
                </a:lnTo>
                <a:lnTo>
                  <a:pt x="2086" y="13749"/>
                </a:lnTo>
                <a:lnTo>
                  <a:pt x="2083" y="13761"/>
                </a:lnTo>
                <a:lnTo>
                  <a:pt x="2081" y="13775"/>
                </a:lnTo>
                <a:lnTo>
                  <a:pt x="2078" y="13790"/>
                </a:lnTo>
                <a:lnTo>
                  <a:pt x="2077" y="13807"/>
                </a:lnTo>
                <a:lnTo>
                  <a:pt x="2076" y="13826"/>
                </a:lnTo>
                <a:lnTo>
                  <a:pt x="2076" y="13848"/>
                </a:lnTo>
                <a:lnTo>
                  <a:pt x="2077" y="13871"/>
                </a:lnTo>
                <a:lnTo>
                  <a:pt x="2078" y="13900"/>
                </a:lnTo>
                <a:lnTo>
                  <a:pt x="2081" y="13921"/>
                </a:lnTo>
                <a:lnTo>
                  <a:pt x="2084" y="13941"/>
                </a:lnTo>
                <a:lnTo>
                  <a:pt x="2086" y="13958"/>
                </a:lnTo>
                <a:lnTo>
                  <a:pt x="2089" y="13974"/>
                </a:lnTo>
                <a:lnTo>
                  <a:pt x="2096" y="14002"/>
                </a:lnTo>
                <a:lnTo>
                  <a:pt x="2103" y="14026"/>
                </a:lnTo>
                <a:lnTo>
                  <a:pt x="2110" y="14050"/>
                </a:lnTo>
                <a:lnTo>
                  <a:pt x="2116" y="14075"/>
                </a:lnTo>
                <a:lnTo>
                  <a:pt x="2119" y="14089"/>
                </a:lnTo>
                <a:lnTo>
                  <a:pt x="2121" y="14104"/>
                </a:lnTo>
                <a:lnTo>
                  <a:pt x="2122" y="14120"/>
                </a:lnTo>
                <a:lnTo>
                  <a:pt x="2123" y="14139"/>
                </a:lnTo>
                <a:lnTo>
                  <a:pt x="2124" y="14189"/>
                </a:lnTo>
                <a:lnTo>
                  <a:pt x="2123" y="14241"/>
                </a:lnTo>
                <a:lnTo>
                  <a:pt x="2121" y="14293"/>
                </a:lnTo>
                <a:lnTo>
                  <a:pt x="2117" y="14346"/>
                </a:lnTo>
                <a:lnTo>
                  <a:pt x="2115" y="14400"/>
                </a:lnTo>
                <a:lnTo>
                  <a:pt x="2115" y="14454"/>
                </a:lnTo>
                <a:lnTo>
                  <a:pt x="2116" y="14481"/>
                </a:lnTo>
                <a:lnTo>
                  <a:pt x="2117" y="14508"/>
                </a:lnTo>
                <a:lnTo>
                  <a:pt x="2120" y="14535"/>
                </a:lnTo>
                <a:lnTo>
                  <a:pt x="2123" y="14562"/>
                </a:lnTo>
                <a:lnTo>
                  <a:pt x="2127" y="14591"/>
                </a:lnTo>
                <a:lnTo>
                  <a:pt x="2134" y="14618"/>
                </a:lnTo>
                <a:lnTo>
                  <a:pt x="2140" y="14644"/>
                </a:lnTo>
                <a:lnTo>
                  <a:pt x="2147" y="14671"/>
                </a:lnTo>
                <a:lnTo>
                  <a:pt x="2154" y="14701"/>
                </a:lnTo>
                <a:lnTo>
                  <a:pt x="2162" y="14734"/>
                </a:lnTo>
                <a:lnTo>
                  <a:pt x="2170" y="14772"/>
                </a:lnTo>
                <a:lnTo>
                  <a:pt x="2177" y="14816"/>
                </a:lnTo>
                <a:lnTo>
                  <a:pt x="2314" y="15534"/>
                </a:lnTo>
                <a:lnTo>
                  <a:pt x="2324" y="15579"/>
                </a:lnTo>
                <a:lnTo>
                  <a:pt x="2335" y="15622"/>
                </a:lnTo>
                <a:lnTo>
                  <a:pt x="2347" y="15666"/>
                </a:lnTo>
                <a:lnTo>
                  <a:pt x="2361" y="15708"/>
                </a:lnTo>
                <a:lnTo>
                  <a:pt x="2389" y="15792"/>
                </a:lnTo>
                <a:lnTo>
                  <a:pt x="2418" y="15874"/>
                </a:lnTo>
                <a:lnTo>
                  <a:pt x="2432" y="15916"/>
                </a:lnTo>
                <a:lnTo>
                  <a:pt x="2446" y="15957"/>
                </a:lnTo>
                <a:lnTo>
                  <a:pt x="2460" y="15998"/>
                </a:lnTo>
                <a:lnTo>
                  <a:pt x="2473" y="16040"/>
                </a:lnTo>
                <a:lnTo>
                  <a:pt x="2483" y="16081"/>
                </a:lnTo>
                <a:lnTo>
                  <a:pt x="2493" y="16122"/>
                </a:lnTo>
                <a:lnTo>
                  <a:pt x="2501" y="16164"/>
                </a:lnTo>
                <a:lnTo>
                  <a:pt x="2506" y="16207"/>
                </a:lnTo>
                <a:lnTo>
                  <a:pt x="2508" y="16231"/>
                </a:lnTo>
                <a:lnTo>
                  <a:pt x="2512" y="16261"/>
                </a:lnTo>
                <a:lnTo>
                  <a:pt x="2514" y="16296"/>
                </a:lnTo>
                <a:lnTo>
                  <a:pt x="2517" y="16334"/>
                </a:lnTo>
                <a:lnTo>
                  <a:pt x="2519" y="16374"/>
                </a:lnTo>
                <a:lnTo>
                  <a:pt x="2521" y="16415"/>
                </a:lnTo>
                <a:lnTo>
                  <a:pt x="2524" y="16457"/>
                </a:lnTo>
                <a:lnTo>
                  <a:pt x="2524" y="16497"/>
                </a:lnTo>
                <a:lnTo>
                  <a:pt x="2524" y="16546"/>
                </a:lnTo>
                <a:lnTo>
                  <a:pt x="2521" y="16589"/>
                </a:lnTo>
                <a:lnTo>
                  <a:pt x="2519" y="16629"/>
                </a:lnTo>
                <a:lnTo>
                  <a:pt x="2516" y="16665"/>
                </a:lnTo>
                <a:lnTo>
                  <a:pt x="2509" y="16727"/>
                </a:lnTo>
                <a:lnTo>
                  <a:pt x="2505" y="16781"/>
                </a:lnTo>
                <a:lnTo>
                  <a:pt x="2504" y="16806"/>
                </a:lnTo>
                <a:lnTo>
                  <a:pt x="2505" y="16831"/>
                </a:lnTo>
                <a:lnTo>
                  <a:pt x="2507" y="16858"/>
                </a:lnTo>
                <a:lnTo>
                  <a:pt x="2512" y="16882"/>
                </a:lnTo>
                <a:lnTo>
                  <a:pt x="2518" y="16910"/>
                </a:lnTo>
                <a:lnTo>
                  <a:pt x="2527" y="16939"/>
                </a:lnTo>
                <a:lnTo>
                  <a:pt x="2539" y="16969"/>
                </a:lnTo>
                <a:lnTo>
                  <a:pt x="2554" y="17004"/>
                </a:lnTo>
                <a:lnTo>
                  <a:pt x="2584" y="17005"/>
                </a:lnTo>
                <a:lnTo>
                  <a:pt x="2617" y="17005"/>
                </a:lnTo>
                <a:lnTo>
                  <a:pt x="2651" y="17006"/>
                </a:lnTo>
                <a:lnTo>
                  <a:pt x="2685" y="17007"/>
                </a:lnTo>
                <a:lnTo>
                  <a:pt x="2703" y="17009"/>
                </a:lnTo>
                <a:lnTo>
                  <a:pt x="2719" y="17011"/>
                </a:lnTo>
                <a:lnTo>
                  <a:pt x="2735" y="17013"/>
                </a:lnTo>
                <a:lnTo>
                  <a:pt x="2752" y="17017"/>
                </a:lnTo>
                <a:lnTo>
                  <a:pt x="2766" y="17022"/>
                </a:lnTo>
                <a:lnTo>
                  <a:pt x="2780" y="17027"/>
                </a:lnTo>
                <a:lnTo>
                  <a:pt x="2793" y="17033"/>
                </a:lnTo>
                <a:lnTo>
                  <a:pt x="2806" y="17041"/>
                </a:lnTo>
                <a:lnTo>
                  <a:pt x="2917" y="17150"/>
                </a:lnTo>
                <a:lnTo>
                  <a:pt x="2926" y="17157"/>
                </a:lnTo>
                <a:lnTo>
                  <a:pt x="2936" y="17164"/>
                </a:lnTo>
                <a:lnTo>
                  <a:pt x="2949" y="17173"/>
                </a:lnTo>
                <a:lnTo>
                  <a:pt x="2966" y="17180"/>
                </a:lnTo>
                <a:lnTo>
                  <a:pt x="2982" y="17189"/>
                </a:lnTo>
                <a:lnTo>
                  <a:pt x="2999" y="17195"/>
                </a:lnTo>
                <a:lnTo>
                  <a:pt x="3036" y="17209"/>
                </a:lnTo>
                <a:lnTo>
                  <a:pt x="3073" y="17221"/>
                </a:lnTo>
                <a:lnTo>
                  <a:pt x="3109" y="17231"/>
                </a:lnTo>
                <a:lnTo>
                  <a:pt x="3139" y="17239"/>
                </a:lnTo>
                <a:lnTo>
                  <a:pt x="3164" y="17245"/>
                </a:lnTo>
                <a:lnTo>
                  <a:pt x="3179" y="17250"/>
                </a:lnTo>
                <a:lnTo>
                  <a:pt x="3296" y="17283"/>
                </a:lnTo>
                <a:lnTo>
                  <a:pt x="3303" y="17285"/>
                </a:lnTo>
                <a:lnTo>
                  <a:pt x="3312" y="17288"/>
                </a:lnTo>
                <a:lnTo>
                  <a:pt x="3908" y="17370"/>
                </a:lnTo>
                <a:lnTo>
                  <a:pt x="3933" y="17373"/>
                </a:lnTo>
                <a:lnTo>
                  <a:pt x="3957" y="17377"/>
                </a:lnTo>
                <a:lnTo>
                  <a:pt x="3979" y="17379"/>
                </a:lnTo>
                <a:lnTo>
                  <a:pt x="3998" y="17380"/>
                </a:lnTo>
                <a:lnTo>
                  <a:pt x="4018" y="17380"/>
                </a:lnTo>
                <a:lnTo>
                  <a:pt x="4036" y="17379"/>
                </a:lnTo>
                <a:lnTo>
                  <a:pt x="4055" y="17378"/>
                </a:lnTo>
                <a:lnTo>
                  <a:pt x="4072" y="17375"/>
                </a:lnTo>
                <a:lnTo>
                  <a:pt x="4089" y="17371"/>
                </a:lnTo>
                <a:lnTo>
                  <a:pt x="4107" y="17367"/>
                </a:lnTo>
                <a:lnTo>
                  <a:pt x="4125" y="17362"/>
                </a:lnTo>
                <a:lnTo>
                  <a:pt x="4145" y="17355"/>
                </a:lnTo>
                <a:lnTo>
                  <a:pt x="4186" y="17340"/>
                </a:lnTo>
                <a:lnTo>
                  <a:pt x="4234" y="17320"/>
                </a:lnTo>
                <a:lnTo>
                  <a:pt x="4207" y="17246"/>
                </a:lnTo>
                <a:lnTo>
                  <a:pt x="4182" y="17179"/>
                </a:lnTo>
                <a:lnTo>
                  <a:pt x="4160" y="17120"/>
                </a:lnTo>
                <a:lnTo>
                  <a:pt x="4139" y="17068"/>
                </a:lnTo>
                <a:lnTo>
                  <a:pt x="4121" y="17023"/>
                </a:lnTo>
                <a:lnTo>
                  <a:pt x="4105" y="16982"/>
                </a:lnTo>
                <a:lnTo>
                  <a:pt x="4089" y="16949"/>
                </a:lnTo>
                <a:lnTo>
                  <a:pt x="4075" y="16919"/>
                </a:lnTo>
                <a:lnTo>
                  <a:pt x="4063" y="16896"/>
                </a:lnTo>
                <a:lnTo>
                  <a:pt x="4052" y="16875"/>
                </a:lnTo>
                <a:lnTo>
                  <a:pt x="4042" y="16859"/>
                </a:lnTo>
                <a:lnTo>
                  <a:pt x="4033" y="16846"/>
                </a:lnTo>
                <a:lnTo>
                  <a:pt x="4024" y="16835"/>
                </a:lnTo>
                <a:lnTo>
                  <a:pt x="4016" y="16826"/>
                </a:lnTo>
                <a:lnTo>
                  <a:pt x="4008" y="16819"/>
                </a:lnTo>
                <a:lnTo>
                  <a:pt x="4000" y="16814"/>
                </a:lnTo>
                <a:lnTo>
                  <a:pt x="3985" y="16804"/>
                </a:lnTo>
                <a:lnTo>
                  <a:pt x="3969" y="16795"/>
                </a:lnTo>
                <a:lnTo>
                  <a:pt x="3960" y="16788"/>
                </a:lnTo>
                <a:lnTo>
                  <a:pt x="3952" y="16779"/>
                </a:lnTo>
                <a:lnTo>
                  <a:pt x="3941" y="16770"/>
                </a:lnTo>
                <a:lnTo>
                  <a:pt x="3930" y="16756"/>
                </a:lnTo>
                <a:lnTo>
                  <a:pt x="3918" y="16740"/>
                </a:lnTo>
                <a:lnTo>
                  <a:pt x="3904" y="16721"/>
                </a:lnTo>
                <a:lnTo>
                  <a:pt x="3889" y="16697"/>
                </a:lnTo>
                <a:lnTo>
                  <a:pt x="3872" y="16669"/>
                </a:lnTo>
                <a:lnTo>
                  <a:pt x="3854" y="16635"/>
                </a:lnTo>
                <a:lnTo>
                  <a:pt x="3834" y="16597"/>
                </a:lnTo>
                <a:lnTo>
                  <a:pt x="3811" y="16551"/>
                </a:lnTo>
                <a:lnTo>
                  <a:pt x="3788" y="16500"/>
                </a:lnTo>
                <a:lnTo>
                  <a:pt x="3775" y="16472"/>
                </a:lnTo>
                <a:lnTo>
                  <a:pt x="3763" y="16443"/>
                </a:lnTo>
                <a:lnTo>
                  <a:pt x="3751" y="16412"/>
                </a:lnTo>
                <a:lnTo>
                  <a:pt x="3739" y="16381"/>
                </a:lnTo>
                <a:lnTo>
                  <a:pt x="3728" y="16348"/>
                </a:lnTo>
                <a:lnTo>
                  <a:pt x="3718" y="16315"/>
                </a:lnTo>
                <a:lnTo>
                  <a:pt x="3707" y="16282"/>
                </a:lnTo>
                <a:lnTo>
                  <a:pt x="3699" y="16248"/>
                </a:lnTo>
                <a:lnTo>
                  <a:pt x="3681" y="16180"/>
                </a:lnTo>
                <a:lnTo>
                  <a:pt x="3666" y="16113"/>
                </a:lnTo>
                <a:lnTo>
                  <a:pt x="3654" y="16048"/>
                </a:lnTo>
                <a:lnTo>
                  <a:pt x="3644" y="15987"/>
                </a:lnTo>
                <a:lnTo>
                  <a:pt x="3637" y="15928"/>
                </a:lnTo>
                <a:lnTo>
                  <a:pt x="3631" y="15872"/>
                </a:lnTo>
                <a:lnTo>
                  <a:pt x="3626" y="15819"/>
                </a:lnTo>
                <a:lnTo>
                  <a:pt x="3622" y="15770"/>
                </a:lnTo>
                <a:lnTo>
                  <a:pt x="3619" y="15723"/>
                </a:lnTo>
                <a:lnTo>
                  <a:pt x="3617" y="15679"/>
                </a:lnTo>
                <a:lnTo>
                  <a:pt x="3616" y="15638"/>
                </a:lnTo>
                <a:lnTo>
                  <a:pt x="3615" y="15599"/>
                </a:lnTo>
                <a:lnTo>
                  <a:pt x="3614" y="15526"/>
                </a:lnTo>
                <a:lnTo>
                  <a:pt x="3614" y="15460"/>
                </a:lnTo>
                <a:lnTo>
                  <a:pt x="3613" y="15399"/>
                </a:lnTo>
                <a:lnTo>
                  <a:pt x="3611" y="15340"/>
                </a:lnTo>
                <a:lnTo>
                  <a:pt x="3608" y="15312"/>
                </a:lnTo>
                <a:lnTo>
                  <a:pt x="3606" y="15284"/>
                </a:lnTo>
                <a:lnTo>
                  <a:pt x="3602" y="15255"/>
                </a:lnTo>
                <a:lnTo>
                  <a:pt x="3598" y="15227"/>
                </a:lnTo>
                <a:lnTo>
                  <a:pt x="3591" y="15198"/>
                </a:lnTo>
                <a:lnTo>
                  <a:pt x="3583" y="15168"/>
                </a:lnTo>
                <a:lnTo>
                  <a:pt x="3575" y="15138"/>
                </a:lnTo>
                <a:lnTo>
                  <a:pt x="3564" y="15106"/>
                </a:lnTo>
                <a:lnTo>
                  <a:pt x="3552" y="15074"/>
                </a:lnTo>
                <a:lnTo>
                  <a:pt x="3538" y="15040"/>
                </a:lnTo>
                <a:lnTo>
                  <a:pt x="3522" y="15004"/>
                </a:lnTo>
                <a:lnTo>
                  <a:pt x="3503" y="14966"/>
                </a:lnTo>
                <a:lnTo>
                  <a:pt x="3482" y="14926"/>
                </a:lnTo>
                <a:lnTo>
                  <a:pt x="3459" y="14884"/>
                </a:lnTo>
                <a:lnTo>
                  <a:pt x="3434" y="14839"/>
                </a:lnTo>
                <a:lnTo>
                  <a:pt x="3405" y="14793"/>
                </a:lnTo>
                <a:lnTo>
                  <a:pt x="3399" y="14782"/>
                </a:lnTo>
                <a:lnTo>
                  <a:pt x="3393" y="14772"/>
                </a:lnTo>
                <a:lnTo>
                  <a:pt x="3371" y="14738"/>
                </a:lnTo>
                <a:lnTo>
                  <a:pt x="3349" y="14708"/>
                </a:lnTo>
                <a:lnTo>
                  <a:pt x="3328" y="14681"/>
                </a:lnTo>
                <a:lnTo>
                  <a:pt x="3309" y="14658"/>
                </a:lnTo>
                <a:lnTo>
                  <a:pt x="3291" y="14635"/>
                </a:lnTo>
                <a:lnTo>
                  <a:pt x="3275" y="14615"/>
                </a:lnTo>
                <a:lnTo>
                  <a:pt x="3260" y="14595"/>
                </a:lnTo>
                <a:lnTo>
                  <a:pt x="3247" y="14575"/>
                </a:lnTo>
                <a:lnTo>
                  <a:pt x="3235" y="14554"/>
                </a:lnTo>
                <a:lnTo>
                  <a:pt x="3224" y="14531"/>
                </a:lnTo>
                <a:lnTo>
                  <a:pt x="3220" y="14519"/>
                </a:lnTo>
                <a:lnTo>
                  <a:pt x="3215" y="14506"/>
                </a:lnTo>
                <a:lnTo>
                  <a:pt x="3211" y="14492"/>
                </a:lnTo>
                <a:lnTo>
                  <a:pt x="3208" y="14478"/>
                </a:lnTo>
                <a:lnTo>
                  <a:pt x="3204" y="14461"/>
                </a:lnTo>
                <a:lnTo>
                  <a:pt x="3202" y="14445"/>
                </a:lnTo>
                <a:lnTo>
                  <a:pt x="3200" y="14428"/>
                </a:lnTo>
                <a:lnTo>
                  <a:pt x="3198" y="14408"/>
                </a:lnTo>
                <a:lnTo>
                  <a:pt x="3196" y="14366"/>
                </a:lnTo>
                <a:lnTo>
                  <a:pt x="3195" y="14317"/>
                </a:lnTo>
                <a:lnTo>
                  <a:pt x="3196" y="14278"/>
                </a:lnTo>
                <a:lnTo>
                  <a:pt x="3199" y="14239"/>
                </a:lnTo>
                <a:lnTo>
                  <a:pt x="3203" y="14199"/>
                </a:lnTo>
                <a:lnTo>
                  <a:pt x="3210" y="14161"/>
                </a:lnTo>
                <a:lnTo>
                  <a:pt x="3217" y="14125"/>
                </a:lnTo>
                <a:lnTo>
                  <a:pt x="3226" y="14086"/>
                </a:lnTo>
                <a:lnTo>
                  <a:pt x="3237" y="14050"/>
                </a:lnTo>
                <a:lnTo>
                  <a:pt x="3248" y="14014"/>
                </a:lnTo>
                <a:lnTo>
                  <a:pt x="3261" y="13977"/>
                </a:lnTo>
                <a:lnTo>
                  <a:pt x="3274" y="13941"/>
                </a:lnTo>
                <a:lnTo>
                  <a:pt x="3288" y="13905"/>
                </a:lnTo>
                <a:lnTo>
                  <a:pt x="3302" y="13869"/>
                </a:lnTo>
                <a:lnTo>
                  <a:pt x="3333" y="13798"/>
                </a:lnTo>
                <a:lnTo>
                  <a:pt x="3364" y="13726"/>
                </a:lnTo>
                <a:lnTo>
                  <a:pt x="3381" y="13683"/>
                </a:lnTo>
                <a:lnTo>
                  <a:pt x="3391" y="13656"/>
                </a:lnTo>
                <a:lnTo>
                  <a:pt x="3393" y="13648"/>
                </a:lnTo>
                <a:lnTo>
                  <a:pt x="3394" y="13640"/>
                </a:lnTo>
                <a:lnTo>
                  <a:pt x="3396" y="13634"/>
                </a:lnTo>
                <a:lnTo>
                  <a:pt x="3394" y="13628"/>
                </a:lnTo>
                <a:lnTo>
                  <a:pt x="3392" y="13616"/>
                </a:lnTo>
                <a:lnTo>
                  <a:pt x="3390" y="13600"/>
                </a:lnTo>
                <a:lnTo>
                  <a:pt x="3390" y="13588"/>
                </a:lnTo>
                <a:lnTo>
                  <a:pt x="3390" y="13573"/>
                </a:lnTo>
                <a:lnTo>
                  <a:pt x="3391" y="13554"/>
                </a:lnTo>
                <a:lnTo>
                  <a:pt x="3392" y="13531"/>
                </a:lnTo>
                <a:lnTo>
                  <a:pt x="3398" y="13494"/>
                </a:lnTo>
                <a:lnTo>
                  <a:pt x="3404" y="13458"/>
                </a:lnTo>
                <a:lnTo>
                  <a:pt x="3412" y="13421"/>
                </a:lnTo>
                <a:lnTo>
                  <a:pt x="3421" y="13386"/>
                </a:lnTo>
                <a:lnTo>
                  <a:pt x="3440" y="13316"/>
                </a:lnTo>
                <a:lnTo>
                  <a:pt x="3460" y="13248"/>
                </a:lnTo>
                <a:lnTo>
                  <a:pt x="3470" y="13214"/>
                </a:lnTo>
                <a:lnTo>
                  <a:pt x="3480" y="13181"/>
                </a:lnTo>
                <a:lnTo>
                  <a:pt x="3489" y="13146"/>
                </a:lnTo>
                <a:lnTo>
                  <a:pt x="3497" y="13111"/>
                </a:lnTo>
                <a:lnTo>
                  <a:pt x="3504" y="13075"/>
                </a:lnTo>
                <a:lnTo>
                  <a:pt x="3510" y="13039"/>
                </a:lnTo>
                <a:lnTo>
                  <a:pt x="3514" y="13003"/>
                </a:lnTo>
                <a:lnTo>
                  <a:pt x="3516" y="12965"/>
                </a:lnTo>
                <a:lnTo>
                  <a:pt x="3519" y="12882"/>
                </a:lnTo>
                <a:lnTo>
                  <a:pt x="3523" y="12826"/>
                </a:lnTo>
                <a:lnTo>
                  <a:pt x="3525" y="12807"/>
                </a:lnTo>
                <a:lnTo>
                  <a:pt x="3526" y="12793"/>
                </a:lnTo>
                <a:lnTo>
                  <a:pt x="3528" y="12782"/>
                </a:lnTo>
                <a:lnTo>
                  <a:pt x="3529" y="12774"/>
                </a:lnTo>
                <a:lnTo>
                  <a:pt x="3533" y="12765"/>
                </a:lnTo>
                <a:lnTo>
                  <a:pt x="3539" y="12757"/>
                </a:lnTo>
                <a:lnTo>
                  <a:pt x="3542" y="12751"/>
                </a:lnTo>
                <a:lnTo>
                  <a:pt x="3546" y="12745"/>
                </a:lnTo>
                <a:lnTo>
                  <a:pt x="3551" y="12735"/>
                </a:lnTo>
                <a:lnTo>
                  <a:pt x="3555" y="12722"/>
                </a:lnTo>
                <a:lnTo>
                  <a:pt x="3569" y="12685"/>
                </a:lnTo>
                <a:lnTo>
                  <a:pt x="3571" y="12677"/>
                </a:lnTo>
                <a:lnTo>
                  <a:pt x="3574" y="12668"/>
                </a:lnTo>
                <a:lnTo>
                  <a:pt x="3576" y="12659"/>
                </a:lnTo>
                <a:lnTo>
                  <a:pt x="3577" y="12648"/>
                </a:lnTo>
                <a:lnTo>
                  <a:pt x="3579" y="12637"/>
                </a:lnTo>
                <a:lnTo>
                  <a:pt x="3580" y="12629"/>
                </a:lnTo>
                <a:lnTo>
                  <a:pt x="3591" y="12551"/>
                </a:lnTo>
                <a:lnTo>
                  <a:pt x="3600" y="12472"/>
                </a:lnTo>
                <a:lnTo>
                  <a:pt x="3607" y="12395"/>
                </a:lnTo>
                <a:lnTo>
                  <a:pt x="3615" y="12319"/>
                </a:lnTo>
                <a:lnTo>
                  <a:pt x="3624" y="12244"/>
                </a:lnTo>
                <a:lnTo>
                  <a:pt x="3633" y="12170"/>
                </a:lnTo>
                <a:lnTo>
                  <a:pt x="3639" y="12134"/>
                </a:lnTo>
                <a:lnTo>
                  <a:pt x="3645" y="12099"/>
                </a:lnTo>
                <a:lnTo>
                  <a:pt x="3653" y="12063"/>
                </a:lnTo>
                <a:lnTo>
                  <a:pt x="3660" y="12028"/>
                </a:lnTo>
                <a:lnTo>
                  <a:pt x="3668" y="12000"/>
                </a:lnTo>
                <a:lnTo>
                  <a:pt x="3675" y="11977"/>
                </a:lnTo>
                <a:lnTo>
                  <a:pt x="3680" y="11957"/>
                </a:lnTo>
                <a:lnTo>
                  <a:pt x="3684" y="11939"/>
                </a:lnTo>
                <a:lnTo>
                  <a:pt x="3689" y="11919"/>
                </a:lnTo>
                <a:lnTo>
                  <a:pt x="3694" y="11896"/>
                </a:lnTo>
                <a:lnTo>
                  <a:pt x="3699" y="11866"/>
                </a:lnTo>
                <a:lnTo>
                  <a:pt x="3705" y="11830"/>
                </a:lnTo>
                <a:lnTo>
                  <a:pt x="3708" y="11805"/>
                </a:lnTo>
                <a:lnTo>
                  <a:pt x="3709" y="11785"/>
                </a:lnTo>
                <a:lnTo>
                  <a:pt x="3712" y="11766"/>
                </a:lnTo>
                <a:lnTo>
                  <a:pt x="3713" y="11747"/>
                </a:lnTo>
                <a:lnTo>
                  <a:pt x="3716" y="11726"/>
                </a:lnTo>
                <a:lnTo>
                  <a:pt x="3719" y="11701"/>
                </a:lnTo>
                <a:lnTo>
                  <a:pt x="3725" y="11670"/>
                </a:lnTo>
                <a:lnTo>
                  <a:pt x="3733" y="11630"/>
                </a:lnTo>
                <a:lnTo>
                  <a:pt x="3948" y="11052"/>
                </a:lnTo>
                <a:lnTo>
                  <a:pt x="4074" y="11233"/>
                </a:lnTo>
                <a:lnTo>
                  <a:pt x="4081" y="11246"/>
                </a:lnTo>
                <a:lnTo>
                  <a:pt x="4085" y="11259"/>
                </a:lnTo>
                <a:lnTo>
                  <a:pt x="4088" y="11271"/>
                </a:lnTo>
                <a:lnTo>
                  <a:pt x="4092" y="11283"/>
                </a:lnTo>
                <a:lnTo>
                  <a:pt x="4143" y="11463"/>
                </a:lnTo>
                <a:lnTo>
                  <a:pt x="4145" y="11475"/>
                </a:lnTo>
                <a:lnTo>
                  <a:pt x="4148" y="11496"/>
                </a:lnTo>
                <a:lnTo>
                  <a:pt x="4151" y="11514"/>
                </a:lnTo>
                <a:lnTo>
                  <a:pt x="4152" y="11523"/>
                </a:lnTo>
                <a:lnTo>
                  <a:pt x="4213" y="11690"/>
                </a:lnTo>
                <a:lnTo>
                  <a:pt x="4215" y="11704"/>
                </a:lnTo>
                <a:lnTo>
                  <a:pt x="4215" y="11714"/>
                </a:lnTo>
                <a:lnTo>
                  <a:pt x="4218" y="11729"/>
                </a:lnTo>
                <a:lnTo>
                  <a:pt x="4223" y="11758"/>
                </a:lnTo>
                <a:lnTo>
                  <a:pt x="4234" y="11802"/>
                </a:lnTo>
                <a:lnTo>
                  <a:pt x="4245" y="11846"/>
                </a:lnTo>
                <a:lnTo>
                  <a:pt x="4258" y="11888"/>
                </a:lnTo>
                <a:lnTo>
                  <a:pt x="4272" y="11929"/>
                </a:lnTo>
                <a:lnTo>
                  <a:pt x="4300" y="12013"/>
                </a:lnTo>
                <a:lnTo>
                  <a:pt x="4328" y="12094"/>
                </a:lnTo>
                <a:lnTo>
                  <a:pt x="4341" y="12136"/>
                </a:lnTo>
                <a:lnTo>
                  <a:pt x="4354" y="12176"/>
                </a:lnTo>
                <a:lnTo>
                  <a:pt x="4366" y="12217"/>
                </a:lnTo>
                <a:lnTo>
                  <a:pt x="4377" y="12258"/>
                </a:lnTo>
                <a:lnTo>
                  <a:pt x="4387" y="12300"/>
                </a:lnTo>
                <a:lnTo>
                  <a:pt x="4395" y="12341"/>
                </a:lnTo>
                <a:lnTo>
                  <a:pt x="4398" y="12363"/>
                </a:lnTo>
                <a:lnTo>
                  <a:pt x="4400" y="12383"/>
                </a:lnTo>
                <a:lnTo>
                  <a:pt x="4402" y="12405"/>
                </a:lnTo>
                <a:lnTo>
                  <a:pt x="4403" y="12427"/>
                </a:lnTo>
                <a:lnTo>
                  <a:pt x="4405" y="12445"/>
                </a:lnTo>
                <a:lnTo>
                  <a:pt x="4406" y="12464"/>
                </a:lnTo>
                <a:lnTo>
                  <a:pt x="4410" y="12481"/>
                </a:lnTo>
                <a:lnTo>
                  <a:pt x="4412" y="12498"/>
                </a:lnTo>
                <a:lnTo>
                  <a:pt x="4420" y="12532"/>
                </a:lnTo>
                <a:lnTo>
                  <a:pt x="4428" y="12565"/>
                </a:lnTo>
                <a:lnTo>
                  <a:pt x="4439" y="12596"/>
                </a:lnTo>
                <a:lnTo>
                  <a:pt x="4451" y="12628"/>
                </a:lnTo>
                <a:lnTo>
                  <a:pt x="4465" y="12659"/>
                </a:lnTo>
                <a:lnTo>
                  <a:pt x="4480" y="12692"/>
                </a:lnTo>
                <a:lnTo>
                  <a:pt x="4484" y="12699"/>
                </a:lnTo>
                <a:lnTo>
                  <a:pt x="4488" y="12708"/>
                </a:lnTo>
                <a:lnTo>
                  <a:pt x="4496" y="12724"/>
                </a:lnTo>
                <a:lnTo>
                  <a:pt x="4501" y="12743"/>
                </a:lnTo>
                <a:lnTo>
                  <a:pt x="4507" y="12761"/>
                </a:lnTo>
                <a:lnTo>
                  <a:pt x="4512" y="12780"/>
                </a:lnTo>
                <a:lnTo>
                  <a:pt x="4516" y="12799"/>
                </a:lnTo>
                <a:lnTo>
                  <a:pt x="4519" y="12820"/>
                </a:lnTo>
                <a:lnTo>
                  <a:pt x="4522" y="12839"/>
                </a:lnTo>
                <a:lnTo>
                  <a:pt x="4524" y="12860"/>
                </a:lnTo>
                <a:lnTo>
                  <a:pt x="4527" y="12901"/>
                </a:lnTo>
                <a:lnTo>
                  <a:pt x="4529" y="12943"/>
                </a:lnTo>
                <a:lnTo>
                  <a:pt x="4530" y="12982"/>
                </a:lnTo>
                <a:lnTo>
                  <a:pt x="4530" y="13020"/>
                </a:lnTo>
                <a:lnTo>
                  <a:pt x="4530" y="13044"/>
                </a:lnTo>
                <a:lnTo>
                  <a:pt x="4528" y="13069"/>
                </a:lnTo>
                <a:lnTo>
                  <a:pt x="4526" y="13094"/>
                </a:lnTo>
                <a:lnTo>
                  <a:pt x="4524" y="13120"/>
                </a:lnTo>
                <a:lnTo>
                  <a:pt x="4516" y="13178"/>
                </a:lnTo>
                <a:lnTo>
                  <a:pt x="4509" y="13247"/>
                </a:lnTo>
                <a:lnTo>
                  <a:pt x="4504" y="13287"/>
                </a:lnTo>
                <a:lnTo>
                  <a:pt x="4501" y="13330"/>
                </a:lnTo>
                <a:lnTo>
                  <a:pt x="4497" y="13379"/>
                </a:lnTo>
                <a:lnTo>
                  <a:pt x="4493" y="13434"/>
                </a:lnTo>
                <a:lnTo>
                  <a:pt x="4491" y="13493"/>
                </a:lnTo>
                <a:lnTo>
                  <a:pt x="4489" y="13559"/>
                </a:lnTo>
                <a:lnTo>
                  <a:pt x="4487" y="13631"/>
                </a:lnTo>
                <a:lnTo>
                  <a:pt x="4487" y="13711"/>
                </a:lnTo>
                <a:lnTo>
                  <a:pt x="4487" y="13758"/>
                </a:lnTo>
                <a:lnTo>
                  <a:pt x="4487" y="13806"/>
                </a:lnTo>
                <a:lnTo>
                  <a:pt x="4487" y="13854"/>
                </a:lnTo>
                <a:lnTo>
                  <a:pt x="4486" y="13902"/>
                </a:lnTo>
                <a:lnTo>
                  <a:pt x="4486" y="13950"/>
                </a:lnTo>
                <a:lnTo>
                  <a:pt x="4486" y="13997"/>
                </a:lnTo>
                <a:lnTo>
                  <a:pt x="4486" y="14045"/>
                </a:lnTo>
                <a:lnTo>
                  <a:pt x="4486" y="14093"/>
                </a:lnTo>
                <a:lnTo>
                  <a:pt x="4487" y="14135"/>
                </a:lnTo>
                <a:lnTo>
                  <a:pt x="4489" y="14179"/>
                </a:lnTo>
                <a:lnTo>
                  <a:pt x="4493" y="14221"/>
                </a:lnTo>
                <a:lnTo>
                  <a:pt x="4500" y="14262"/>
                </a:lnTo>
                <a:lnTo>
                  <a:pt x="4513" y="14347"/>
                </a:lnTo>
                <a:lnTo>
                  <a:pt x="4526" y="14432"/>
                </a:lnTo>
                <a:lnTo>
                  <a:pt x="4531" y="14474"/>
                </a:lnTo>
                <a:lnTo>
                  <a:pt x="4536" y="14517"/>
                </a:lnTo>
                <a:lnTo>
                  <a:pt x="4538" y="14560"/>
                </a:lnTo>
                <a:lnTo>
                  <a:pt x="4539" y="14604"/>
                </a:lnTo>
                <a:lnTo>
                  <a:pt x="4538" y="14625"/>
                </a:lnTo>
                <a:lnTo>
                  <a:pt x="4537" y="14648"/>
                </a:lnTo>
                <a:lnTo>
                  <a:pt x="4535" y="14670"/>
                </a:lnTo>
                <a:lnTo>
                  <a:pt x="4532" y="14693"/>
                </a:lnTo>
                <a:lnTo>
                  <a:pt x="4528" y="14715"/>
                </a:lnTo>
                <a:lnTo>
                  <a:pt x="4524" y="14738"/>
                </a:lnTo>
                <a:lnTo>
                  <a:pt x="4519" y="14761"/>
                </a:lnTo>
                <a:lnTo>
                  <a:pt x="4513" y="14784"/>
                </a:lnTo>
                <a:lnTo>
                  <a:pt x="4494" y="14852"/>
                </a:lnTo>
                <a:lnTo>
                  <a:pt x="4478" y="14920"/>
                </a:lnTo>
                <a:lnTo>
                  <a:pt x="4464" y="14987"/>
                </a:lnTo>
                <a:lnTo>
                  <a:pt x="4451" y="15055"/>
                </a:lnTo>
                <a:lnTo>
                  <a:pt x="4440" y="15123"/>
                </a:lnTo>
                <a:lnTo>
                  <a:pt x="4431" y="15190"/>
                </a:lnTo>
                <a:lnTo>
                  <a:pt x="4424" y="15259"/>
                </a:lnTo>
                <a:lnTo>
                  <a:pt x="4417" y="15326"/>
                </a:lnTo>
                <a:lnTo>
                  <a:pt x="4412" y="15394"/>
                </a:lnTo>
                <a:lnTo>
                  <a:pt x="4409" y="15462"/>
                </a:lnTo>
                <a:lnTo>
                  <a:pt x="4405" y="15530"/>
                </a:lnTo>
                <a:lnTo>
                  <a:pt x="4403" y="15597"/>
                </a:lnTo>
                <a:lnTo>
                  <a:pt x="4402" y="15666"/>
                </a:lnTo>
                <a:lnTo>
                  <a:pt x="4402" y="15733"/>
                </a:lnTo>
                <a:lnTo>
                  <a:pt x="4402" y="15802"/>
                </a:lnTo>
                <a:lnTo>
                  <a:pt x="4402" y="15869"/>
                </a:lnTo>
                <a:lnTo>
                  <a:pt x="4360" y="16500"/>
                </a:lnTo>
                <a:lnTo>
                  <a:pt x="4359" y="16527"/>
                </a:lnTo>
                <a:lnTo>
                  <a:pt x="4358" y="16552"/>
                </a:lnTo>
                <a:lnTo>
                  <a:pt x="4355" y="16575"/>
                </a:lnTo>
                <a:lnTo>
                  <a:pt x="4353" y="16597"/>
                </a:lnTo>
                <a:lnTo>
                  <a:pt x="4348" y="16633"/>
                </a:lnTo>
                <a:lnTo>
                  <a:pt x="4344" y="16663"/>
                </a:lnTo>
                <a:lnTo>
                  <a:pt x="4342" y="16677"/>
                </a:lnTo>
                <a:lnTo>
                  <a:pt x="4341" y="16690"/>
                </a:lnTo>
                <a:lnTo>
                  <a:pt x="4341" y="16702"/>
                </a:lnTo>
                <a:lnTo>
                  <a:pt x="4341" y="16714"/>
                </a:lnTo>
                <a:lnTo>
                  <a:pt x="4344" y="16726"/>
                </a:lnTo>
                <a:lnTo>
                  <a:pt x="4347" y="16737"/>
                </a:lnTo>
                <a:lnTo>
                  <a:pt x="4351" y="16749"/>
                </a:lnTo>
                <a:lnTo>
                  <a:pt x="4358" y="16761"/>
                </a:lnTo>
                <a:lnTo>
                  <a:pt x="4365" y="16773"/>
                </a:lnTo>
                <a:lnTo>
                  <a:pt x="4373" y="16784"/>
                </a:lnTo>
                <a:lnTo>
                  <a:pt x="4380" y="16793"/>
                </a:lnTo>
                <a:lnTo>
                  <a:pt x="4388" y="16803"/>
                </a:lnTo>
                <a:lnTo>
                  <a:pt x="4397" y="16812"/>
                </a:lnTo>
                <a:lnTo>
                  <a:pt x="4406" y="16819"/>
                </a:lnTo>
                <a:lnTo>
                  <a:pt x="4415" y="16827"/>
                </a:lnTo>
                <a:lnTo>
                  <a:pt x="4425" y="16834"/>
                </a:lnTo>
                <a:lnTo>
                  <a:pt x="4435" y="16839"/>
                </a:lnTo>
                <a:lnTo>
                  <a:pt x="4445" y="16844"/>
                </a:lnTo>
                <a:lnTo>
                  <a:pt x="4454" y="16850"/>
                </a:lnTo>
                <a:lnTo>
                  <a:pt x="4465" y="16854"/>
                </a:lnTo>
                <a:lnTo>
                  <a:pt x="4486" y="16862"/>
                </a:lnTo>
                <a:lnTo>
                  <a:pt x="4509" y="16868"/>
                </a:lnTo>
                <a:lnTo>
                  <a:pt x="4554" y="16877"/>
                </a:lnTo>
                <a:lnTo>
                  <a:pt x="4600" y="16885"/>
                </a:lnTo>
                <a:lnTo>
                  <a:pt x="4624" y="16888"/>
                </a:lnTo>
                <a:lnTo>
                  <a:pt x="4646" y="16892"/>
                </a:lnTo>
                <a:lnTo>
                  <a:pt x="4669" y="16897"/>
                </a:lnTo>
                <a:lnTo>
                  <a:pt x="4691" y="16903"/>
                </a:lnTo>
                <a:lnTo>
                  <a:pt x="4706" y="16909"/>
                </a:lnTo>
                <a:lnTo>
                  <a:pt x="4721" y="16913"/>
                </a:lnTo>
                <a:lnTo>
                  <a:pt x="4728" y="16916"/>
                </a:lnTo>
                <a:lnTo>
                  <a:pt x="4736" y="16918"/>
                </a:lnTo>
                <a:lnTo>
                  <a:pt x="4752" y="16922"/>
                </a:lnTo>
                <a:lnTo>
                  <a:pt x="4772" y="16925"/>
                </a:lnTo>
                <a:lnTo>
                  <a:pt x="4796" y="16927"/>
                </a:lnTo>
                <a:lnTo>
                  <a:pt x="4822" y="16929"/>
                </a:lnTo>
                <a:lnTo>
                  <a:pt x="4882" y="16932"/>
                </a:lnTo>
                <a:lnTo>
                  <a:pt x="4946" y="16934"/>
                </a:lnTo>
                <a:lnTo>
                  <a:pt x="5010" y="16932"/>
                </a:lnTo>
                <a:lnTo>
                  <a:pt x="5071" y="16930"/>
                </a:lnTo>
                <a:lnTo>
                  <a:pt x="5097" y="16929"/>
                </a:lnTo>
                <a:lnTo>
                  <a:pt x="5122" y="16927"/>
                </a:lnTo>
                <a:lnTo>
                  <a:pt x="5143" y="16924"/>
                </a:lnTo>
                <a:lnTo>
                  <a:pt x="5160" y="16922"/>
                </a:lnTo>
                <a:lnTo>
                  <a:pt x="5271" y="16882"/>
                </a:lnTo>
                <a:lnTo>
                  <a:pt x="5294" y="16876"/>
                </a:lnTo>
                <a:lnTo>
                  <a:pt x="5310" y="16872"/>
                </a:lnTo>
                <a:lnTo>
                  <a:pt x="5322" y="16869"/>
                </a:lnTo>
                <a:lnTo>
                  <a:pt x="5332" y="16869"/>
                </a:lnTo>
                <a:lnTo>
                  <a:pt x="5352" y="16873"/>
                </a:lnTo>
                <a:lnTo>
                  <a:pt x="5384" y="16880"/>
                </a:lnTo>
                <a:lnTo>
                  <a:pt x="5496" y="16918"/>
                </a:lnTo>
                <a:lnTo>
                  <a:pt x="5503" y="16922"/>
                </a:lnTo>
                <a:lnTo>
                  <a:pt x="5510" y="16926"/>
                </a:lnTo>
                <a:lnTo>
                  <a:pt x="5539" y="16940"/>
                </a:lnTo>
                <a:lnTo>
                  <a:pt x="5568" y="16953"/>
                </a:lnTo>
                <a:lnTo>
                  <a:pt x="5597" y="16965"/>
                </a:lnTo>
                <a:lnTo>
                  <a:pt x="5626" y="16975"/>
                </a:lnTo>
                <a:lnTo>
                  <a:pt x="5654" y="16984"/>
                </a:lnTo>
                <a:lnTo>
                  <a:pt x="5682" y="16990"/>
                </a:lnTo>
                <a:lnTo>
                  <a:pt x="5712" y="16997"/>
                </a:lnTo>
                <a:lnTo>
                  <a:pt x="5740" y="17002"/>
                </a:lnTo>
                <a:lnTo>
                  <a:pt x="5769" y="17005"/>
                </a:lnTo>
                <a:lnTo>
                  <a:pt x="5800" y="17009"/>
                </a:lnTo>
                <a:lnTo>
                  <a:pt x="5829" y="17011"/>
                </a:lnTo>
                <a:lnTo>
                  <a:pt x="5860" y="17013"/>
                </a:lnTo>
                <a:lnTo>
                  <a:pt x="5925" y="17014"/>
                </a:lnTo>
                <a:lnTo>
                  <a:pt x="5992" y="17014"/>
                </a:lnTo>
                <a:lnTo>
                  <a:pt x="6601" y="17083"/>
                </a:lnTo>
                <a:lnTo>
                  <a:pt x="6663" y="17083"/>
                </a:lnTo>
                <a:lnTo>
                  <a:pt x="6741" y="17082"/>
                </a:lnTo>
                <a:lnTo>
                  <a:pt x="6785" y="17080"/>
                </a:lnTo>
                <a:lnTo>
                  <a:pt x="6830" y="17077"/>
                </a:lnTo>
                <a:lnTo>
                  <a:pt x="6876" y="17072"/>
                </a:lnTo>
                <a:lnTo>
                  <a:pt x="6920" y="17064"/>
                </a:lnTo>
                <a:lnTo>
                  <a:pt x="6942" y="17060"/>
                </a:lnTo>
                <a:lnTo>
                  <a:pt x="6964" y="17054"/>
                </a:lnTo>
                <a:lnTo>
                  <a:pt x="6984" y="17049"/>
                </a:lnTo>
                <a:lnTo>
                  <a:pt x="7004" y="17042"/>
                </a:lnTo>
                <a:lnTo>
                  <a:pt x="7022" y="17035"/>
                </a:lnTo>
                <a:lnTo>
                  <a:pt x="7041" y="17026"/>
                </a:lnTo>
                <a:lnTo>
                  <a:pt x="7057" y="17017"/>
                </a:lnTo>
                <a:lnTo>
                  <a:pt x="7073" y="17007"/>
                </a:lnTo>
                <a:lnTo>
                  <a:pt x="7088" y="16995"/>
                </a:lnTo>
                <a:lnTo>
                  <a:pt x="7099" y="16984"/>
                </a:lnTo>
                <a:lnTo>
                  <a:pt x="7110" y="16970"/>
                </a:lnTo>
                <a:lnTo>
                  <a:pt x="7120" y="16956"/>
                </a:lnTo>
                <a:lnTo>
                  <a:pt x="7128" y="16940"/>
                </a:lnTo>
                <a:lnTo>
                  <a:pt x="7132" y="16924"/>
                </a:lnTo>
                <a:lnTo>
                  <a:pt x="7135" y="16905"/>
                </a:lnTo>
                <a:lnTo>
                  <a:pt x="7136" y="16886"/>
                </a:lnTo>
                <a:lnTo>
                  <a:pt x="7135" y="16875"/>
                </a:lnTo>
                <a:lnTo>
                  <a:pt x="7134" y="16863"/>
                </a:lnTo>
                <a:lnTo>
                  <a:pt x="7132" y="16852"/>
                </a:lnTo>
                <a:lnTo>
                  <a:pt x="7130" y="16840"/>
                </a:lnTo>
                <a:lnTo>
                  <a:pt x="7127" y="16829"/>
                </a:lnTo>
                <a:lnTo>
                  <a:pt x="7122" y="16818"/>
                </a:lnTo>
                <a:lnTo>
                  <a:pt x="7118" y="16808"/>
                </a:lnTo>
                <a:lnTo>
                  <a:pt x="7114" y="16797"/>
                </a:lnTo>
                <a:lnTo>
                  <a:pt x="7102" y="16775"/>
                </a:lnTo>
                <a:lnTo>
                  <a:pt x="7088" y="16754"/>
                </a:lnTo>
                <a:lnTo>
                  <a:pt x="7072" y="16736"/>
                </a:lnTo>
                <a:lnTo>
                  <a:pt x="7056" y="16717"/>
                </a:lnTo>
                <a:lnTo>
                  <a:pt x="7038" y="16699"/>
                </a:lnTo>
                <a:lnTo>
                  <a:pt x="7018" y="16684"/>
                </a:lnTo>
                <a:lnTo>
                  <a:pt x="6997" y="16669"/>
                </a:lnTo>
                <a:lnTo>
                  <a:pt x="6976" y="16654"/>
                </a:lnTo>
                <a:lnTo>
                  <a:pt x="6954" y="16642"/>
                </a:lnTo>
                <a:lnTo>
                  <a:pt x="6931" y="16632"/>
                </a:lnTo>
                <a:lnTo>
                  <a:pt x="6908" y="16623"/>
                </a:lnTo>
                <a:lnTo>
                  <a:pt x="6887" y="16615"/>
                </a:lnTo>
                <a:lnTo>
                  <a:pt x="6870" y="16611"/>
                </a:lnTo>
                <a:lnTo>
                  <a:pt x="6858" y="16609"/>
                </a:lnTo>
                <a:lnTo>
                  <a:pt x="6850" y="16609"/>
                </a:lnTo>
                <a:lnTo>
                  <a:pt x="6842" y="16609"/>
                </a:lnTo>
                <a:lnTo>
                  <a:pt x="6835" y="16609"/>
                </a:lnTo>
                <a:lnTo>
                  <a:pt x="6825" y="16608"/>
                </a:lnTo>
                <a:lnTo>
                  <a:pt x="6811" y="16607"/>
                </a:lnTo>
                <a:lnTo>
                  <a:pt x="6791" y="16603"/>
                </a:lnTo>
                <a:lnTo>
                  <a:pt x="6760" y="16595"/>
                </a:lnTo>
                <a:lnTo>
                  <a:pt x="6743" y="16589"/>
                </a:lnTo>
                <a:lnTo>
                  <a:pt x="6728" y="16585"/>
                </a:lnTo>
                <a:lnTo>
                  <a:pt x="6362" y="16519"/>
                </a:lnTo>
                <a:lnTo>
                  <a:pt x="6356" y="16515"/>
                </a:lnTo>
                <a:lnTo>
                  <a:pt x="6343" y="16509"/>
                </a:lnTo>
                <a:lnTo>
                  <a:pt x="6329" y="16501"/>
                </a:lnTo>
                <a:lnTo>
                  <a:pt x="6315" y="16495"/>
                </a:lnTo>
                <a:lnTo>
                  <a:pt x="6299" y="16486"/>
                </a:lnTo>
                <a:lnTo>
                  <a:pt x="6282" y="16476"/>
                </a:lnTo>
                <a:lnTo>
                  <a:pt x="6263" y="16464"/>
                </a:lnTo>
                <a:lnTo>
                  <a:pt x="6244" y="16451"/>
                </a:lnTo>
                <a:lnTo>
                  <a:pt x="6223" y="16436"/>
                </a:lnTo>
                <a:lnTo>
                  <a:pt x="6201" y="16420"/>
                </a:lnTo>
                <a:lnTo>
                  <a:pt x="6181" y="16401"/>
                </a:lnTo>
                <a:lnTo>
                  <a:pt x="6159" y="16381"/>
                </a:lnTo>
                <a:lnTo>
                  <a:pt x="6138" y="16360"/>
                </a:lnTo>
                <a:lnTo>
                  <a:pt x="6118" y="16336"/>
                </a:lnTo>
                <a:lnTo>
                  <a:pt x="6097" y="16312"/>
                </a:lnTo>
                <a:lnTo>
                  <a:pt x="6079" y="16286"/>
                </a:lnTo>
                <a:lnTo>
                  <a:pt x="6061" y="16259"/>
                </a:lnTo>
                <a:lnTo>
                  <a:pt x="6045" y="16231"/>
                </a:lnTo>
                <a:lnTo>
                  <a:pt x="6037" y="16216"/>
                </a:lnTo>
                <a:lnTo>
                  <a:pt x="6031" y="16200"/>
                </a:lnTo>
                <a:lnTo>
                  <a:pt x="6024" y="16185"/>
                </a:lnTo>
                <a:lnTo>
                  <a:pt x="6018" y="16170"/>
                </a:lnTo>
                <a:lnTo>
                  <a:pt x="6008" y="16141"/>
                </a:lnTo>
                <a:lnTo>
                  <a:pt x="5997" y="16115"/>
                </a:lnTo>
                <a:lnTo>
                  <a:pt x="5989" y="16092"/>
                </a:lnTo>
                <a:lnTo>
                  <a:pt x="5979" y="16071"/>
                </a:lnTo>
                <a:lnTo>
                  <a:pt x="5961" y="16035"/>
                </a:lnTo>
                <a:lnTo>
                  <a:pt x="5945" y="16006"/>
                </a:lnTo>
                <a:lnTo>
                  <a:pt x="5928" y="15978"/>
                </a:lnTo>
                <a:lnTo>
                  <a:pt x="5909" y="15948"/>
                </a:lnTo>
                <a:lnTo>
                  <a:pt x="5890" y="15914"/>
                </a:lnTo>
                <a:lnTo>
                  <a:pt x="5867" y="15872"/>
                </a:lnTo>
                <a:lnTo>
                  <a:pt x="5852" y="15844"/>
                </a:lnTo>
                <a:lnTo>
                  <a:pt x="5838" y="15822"/>
                </a:lnTo>
                <a:lnTo>
                  <a:pt x="5826" y="15805"/>
                </a:lnTo>
                <a:lnTo>
                  <a:pt x="5816" y="15789"/>
                </a:lnTo>
                <a:lnTo>
                  <a:pt x="5812" y="15781"/>
                </a:lnTo>
                <a:lnTo>
                  <a:pt x="5807" y="15772"/>
                </a:lnTo>
                <a:lnTo>
                  <a:pt x="5804" y="15763"/>
                </a:lnTo>
                <a:lnTo>
                  <a:pt x="5801" y="15752"/>
                </a:lnTo>
                <a:lnTo>
                  <a:pt x="5799" y="15740"/>
                </a:lnTo>
                <a:lnTo>
                  <a:pt x="5796" y="15727"/>
                </a:lnTo>
                <a:lnTo>
                  <a:pt x="5795" y="15710"/>
                </a:lnTo>
                <a:lnTo>
                  <a:pt x="5794" y="15693"/>
                </a:lnTo>
                <a:lnTo>
                  <a:pt x="5794" y="15674"/>
                </a:lnTo>
                <a:lnTo>
                  <a:pt x="5799" y="15644"/>
                </a:lnTo>
                <a:lnTo>
                  <a:pt x="5805" y="15608"/>
                </a:lnTo>
                <a:lnTo>
                  <a:pt x="5813" y="15569"/>
                </a:lnTo>
                <a:lnTo>
                  <a:pt x="5820" y="15527"/>
                </a:lnTo>
                <a:lnTo>
                  <a:pt x="5830" y="15487"/>
                </a:lnTo>
                <a:lnTo>
                  <a:pt x="5838" y="15449"/>
                </a:lnTo>
                <a:lnTo>
                  <a:pt x="5845" y="15417"/>
                </a:lnTo>
                <a:lnTo>
                  <a:pt x="5852" y="15385"/>
                </a:lnTo>
                <a:lnTo>
                  <a:pt x="5857" y="15351"/>
                </a:lnTo>
                <a:lnTo>
                  <a:pt x="5862" y="15319"/>
                </a:lnTo>
                <a:lnTo>
                  <a:pt x="5864" y="15287"/>
                </a:lnTo>
                <a:lnTo>
                  <a:pt x="5865" y="15255"/>
                </a:lnTo>
                <a:lnTo>
                  <a:pt x="5865" y="15223"/>
                </a:lnTo>
                <a:lnTo>
                  <a:pt x="5863" y="15191"/>
                </a:lnTo>
                <a:lnTo>
                  <a:pt x="5862" y="15159"/>
                </a:lnTo>
                <a:lnTo>
                  <a:pt x="5855" y="15093"/>
                </a:lnTo>
                <a:lnTo>
                  <a:pt x="5846" y="15026"/>
                </a:lnTo>
                <a:lnTo>
                  <a:pt x="5837" y="14957"/>
                </a:lnTo>
                <a:lnTo>
                  <a:pt x="5827" y="14883"/>
                </a:lnTo>
                <a:lnTo>
                  <a:pt x="5821" y="14845"/>
                </a:lnTo>
                <a:lnTo>
                  <a:pt x="5817" y="14805"/>
                </a:lnTo>
                <a:lnTo>
                  <a:pt x="5814" y="14764"/>
                </a:lnTo>
                <a:lnTo>
                  <a:pt x="5811" y="14722"/>
                </a:lnTo>
                <a:lnTo>
                  <a:pt x="5807" y="14678"/>
                </a:lnTo>
                <a:lnTo>
                  <a:pt x="5806" y="14633"/>
                </a:lnTo>
                <a:lnTo>
                  <a:pt x="5805" y="14585"/>
                </a:lnTo>
                <a:lnTo>
                  <a:pt x="5805" y="14536"/>
                </a:lnTo>
                <a:lnTo>
                  <a:pt x="5807" y="14486"/>
                </a:lnTo>
                <a:lnTo>
                  <a:pt x="5809" y="14433"/>
                </a:lnTo>
                <a:lnTo>
                  <a:pt x="5814" y="14378"/>
                </a:lnTo>
                <a:lnTo>
                  <a:pt x="5820" y="14321"/>
                </a:lnTo>
                <a:lnTo>
                  <a:pt x="5828" y="14261"/>
                </a:lnTo>
                <a:lnTo>
                  <a:pt x="5838" y="14199"/>
                </a:lnTo>
                <a:lnTo>
                  <a:pt x="5849" y="14134"/>
                </a:lnTo>
                <a:lnTo>
                  <a:pt x="5863" y="14067"/>
                </a:lnTo>
                <a:lnTo>
                  <a:pt x="5871" y="14031"/>
                </a:lnTo>
                <a:lnTo>
                  <a:pt x="5880" y="14002"/>
                </a:lnTo>
                <a:lnTo>
                  <a:pt x="5891" y="13971"/>
                </a:lnTo>
                <a:lnTo>
                  <a:pt x="5905" y="13930"/>
                </a:lnTo>
                <a:lnTo>
                  <a:pt x="5910" y="13913"/>
                </a:lnTo>
                <a:lnTo>
                  <a:pt x="5914" y="13893"/>
                </a:lnTo>
                <a:lnTo>
                  <a:pt x="5917" y="13872"/>
                </a:lnTo>
                <a:lnTo>
                  <a:pt x="5919" y="13851"/>
                </a:lnTo>
                <a:lnTo>
                  <a:pt x="5921" y="13804"/>
                </a:lnTo>
                <a:lnTo>
                  <a:pt x="5922" y="13754"/>
                </a:lnTo>
                <a:lnTo>
                  <a:pt x="5921" y="13704"/>
                </a:lnTo>
                <a:lnTo>
                  <a:pt x="5921" y="13653"/>
                </a:lnTo>
                <a:lnTo>
                  <a:pt x="5922" y="13603"/>
                </a:lnTo>
                <a:lnTo>
                  <a:pt x="5926" y="13557"/>
                </a:lnTo>
                <a:lnTo>
                  <a:pt x="5931" y="13492"/>
                </a:lnTo>
                <a:lnTo>
                  <a:pt x="5936" y="13426"/>
                </a:lnTo>
                <a:lnTo>
                  <a:pt x="5941" y="13360"/>
                </a:lnTo>
                <a:lnTo>
                  <a:pt x="5945" y="13291"/>
                </a:lnTo>
                <a:lnTo>
                  <a:pt x="5951" y="13152"/>
                </a:lnTo>
                <a:lnTo>
                  <a:pt x="5956" y="13010"/>
                </a:lnTo>
                <a:lnTo>
                  <a:pt x="5958" y="12866"/>
                </a:lnTo>
                <a:lnTo>
                  <a:pt x="5959" y="12719"/>
                </a:lnTo>
                <a:lnTo>
                  <a:pt x="5959" y="12571"/>
                </a:lnTo>
                <a:lnTo>
                  <a:pt x="5958" y="12422"/>
                </a:lnTo>
                <a:lnTo>
                  <a:pt x="5957" y="12274"/>
                </a:lnTo>
                <a:lnTo>
                  <a:pt x="5955" y="12125"/>
                </a:lnTo>
                <a:lnTo>
                  <a:pt x="5952" y="11977"/>
                </a:lnTo>
                <a:lnTo>
                  <a:pt x="5950" y="11830"/>
                </a:lnTo>
                <a:lnTo>
                  <a:pt x="5947" y="11687"/>
                </a:lnTo>
                <a:lnTo>
                  <a:pt x="5945" y="11545"/>
                </a:lnTo>
                <a:lnTo>
                  <a:pt x="5944" y="11407"/>
                </a:lnTo>
                <a:lnTo>
                  <a:pt x="5944" y="11273"/>
                </a:lnTo>
                <a:lnTo>
                  <a:pt x="5925" y="10518"/>
                </a:lnTo>
                <a:lnTo>
                  <a:pt x="5795" y="9611"/>
                </a:lnTo>
                <a:lnTo>
                  <a:pt x="5792" y="9598"/>
                </a:lnTo>
                <a:lnTo>
                  <a:pt x="5789" y="9586"/>
                </a:lnTo>
                <a:lnTo>
                  <a:pt x="5784" y="9575"/>
                </a:lnTo>
                <a:lnTo>
                  <a:pt x="5780" y="9566"/>
                </a:lnTo>
                <a:lnTo>
                  <a:pt x="5771" y="9548"/>
                </a:lnTo>
                <a:lnTo>
                  <a:pt x="5763" y="9532"/>
                </a:lnTo>
                <a:lnTo>
                  <a:pt x="5754" y="9514"/>
                </a:lnTo>
                <a:lnTo>
                  <a:pt x="5745" y="9495"/>
                </a:lnTo>
                <a:lnTo>
                  <a:pt x="5742" y="9484"/>
                </a:lnTo>
                <a:lnTo>
                  <a:pt x="5739" y="9472"/>
                </a:lnTo>
                <a:lnTo>
                  <a:pt x="5736" y="9459"/>
                </a:lnTo>
                <a:lnTo>
                  <a:pt x="5733" y="9444"/>
                </a:lnTo>
                <a:lnTo>
                  <a:pt x="5731" y="9424"/>
                </a:lnTo>
                <a:lnTo>
                  <a:pt x="5731" y="9412"/>
                </a:lnTo>
                <a:lnTo>
                  <a:pt x="5732" y="9406"/>
                </a:lnTo>
                <a:lnTo>
                  <a:pt x="5735" y="9399"/>
                </a:lnTo>
                <a:lnTo>
                  <a:pt x="5735" y="9391"/>
                </a:lnTo>
                <a:lnTo>
                  <a:pt x="5733" y="9377"/>
                </a:lnTo>
                <a:lnTo>
                  <a:pt x="5728" y="9352"/>
                </a:lnTo>
                <a:lnTo>
                  <a:pt x="5719" y="9314"/>
                </a:lnTo>
                <a:lnTo>
                  <a:pt x="5710" y="9279"/>
                </a:lnTo>
                <a:lnTo>
                  <a:pt x="5699" y="9245"/>
                </a:lnTo>
                <a:lnTo>
                  <a:pt x="5686" y="9210"/>
                </a:lnTo>
                <a:lnTo>
                  <a:pt x="5674" y="9174"/>
                </a:lnTo>
                <a:lnTo>
                  <a:pt x="5661" y="9139"/>
                </a:lnTo>
                <a:lnTo>
                  <a:pt x="5649" y="9102"/>
                </a:lnTo>
                <a:lnTo>
                  <a:pt x="5637" y="9064"/>
                </a:lnTo>
                <a:lnTo>
                  <a:pt x="5627" y="9025"/>
                </a:lnTo>
                <a:lnTo>
                  <a:pt x="5855" y="8624"/>
                </a:lnTo>
                <a:lnTo>
                  <a:pt x="5816" y="8360"/>
                </a:lnTo>
                <a:lnTo>
                  <a:pt x="5816" y="8295"/>
                </a:lnTo>
                <a:lnTo>
                  <a:pt x="5816" y="8233"/>
                </a:lnTo>
                <a:lnTo>
                  <a:pt x="5814" y="8173"/>
                </a:lnTo>
                <a:lnTo>
                  <a:pt x="5812" y="8118"/>
                </a:lnTo>
                <a:lnTo>
                  <a:pt x="5808" y="8065"/>
                </a:lnTo>
                <a:lnTo>
                  <a:pt x="5804" y="8015"/>
                </a:lnTo>
                <a:lnTo>
                  <a:pt x="5798" y="7970"/>
                </a:lnTo>
                <a:lnTo>
                  <a:pt x="5790" y="7929"/>
                </a:lnTo>
                <a:lnTo>
                  <a:pt x="5782" y="7884"/>
                </a:lnTo>
                <a:lnTo>
                  <a:pt x="5775" y="7837"/>
                </a:lnTo>
                <a:lnTo>
                  <a:pt x="5769" y="7789"/>
                </a:lnTo>
                <a:lnTo>
                  <a:pt x="5764" y="7740"/>
                </a:lnTo>
                <a:lnTo>
                  <a:pt x="5756" y="7640"/>
                </a:lnTo>
                <a:lnTo>
                  <a:pt x="5750" y="7539"/>
                </a:lnTo>
                <a:lnTo>
                  <a:pt x="5744" y="7443"/>
                </a:lnTo>
                <a:lnTo>
                  <a:pt x="5738" y="7355"/>
                </a:lnTo>
                <a:lnTo>
                  <a:pt x="5733" y="7315"/>
                </a:lnTo>
                <a:lnTo>
                  <a:pt x="5729" y="7278"/>
                </a:lnTo>
                <a:lnTo>
                  <a:pt x="5724" y="7245"/>
                </a:lnTo>
                <a:lnTo>
                  <a:pt x="5717" y="7217"/>
                </a:lnTo>
                <a:lnTo>
                  <a:pt x="5714" y="7207"/>
                </a:lnTo>
                <a:lnTo>
                  <a:pt x="5711" y="7197"/>
                </a:lnTo>
                <a:lnTo>
                  <a:pt x="5706" y="7178"/>
                </a:lnTo>
                <a:lnTo>
                  <a:pt x="5702" y="7159"/>
                </a:lnTo>
                <a:lnTo>
                  <a:pt x="5699" y="7141"/>
                </a:lnTo>
                <a:lnTo>
                  <a:pt x="5697" y="7124"/>
                </a:lnTo>
                <a:lnTo>
                  <a:pt x="5694" y="7090"/>
                </a:lnTo>
                <a:lnTo>
                  <a:pt x="5692" y="7057"/>
                </a:lnTo>
                <a:lnTo>
                  <a:pt x="5690" y="7025"/>
                </a:lnTo>
                <a:lnTo>
                  <a:pt x="5688" y="6991"/>
                </a:lnTo>
                <a:lnTo>
                  <a:pt x="5686" y="6974"/>
                </a:lnTo>
                <a:lnTo>
                  <a:pt x="5683" y="6956"/>
                </a:lnTo>
                <a:lnTo>
                  <a:pt x="5679" y="6938"/>
                </a:lnTo>
                <a:lnTo>
                  <a:pt x="5675" y="6918"/>
                </a:lnTo>
                <a:lnTo>
                  <a:pt x="5661" y="6859"/>
                </a:lnTo>
                <a:lnTo>
                  <a:pt x="5648" y="6797"/>
                </a:lnTo>
                <a:lnTo>
                  <a:pt x="5636" y="6733"/>
                </a:lnTo>
                <a:lnTo>
                  <a:pt x="5626" y="6668"/>
                </a:lnTo>
                <a:lnTo>
                  <a:pt x="5617" y="6605"/>
                </a:lnTo>
                <a:lnTo>
                  <a:pt x="5611" y="6542"/>
                </a:lnTo>
                <a:lnTo>
                  <a:pt x="5609" y="6511"/>
                </a:lnTo>
                <a:lnTo>
                  <a:pt x="5607" y="6481"/>
                </a:lnTo>
                <a:lnTo>
                  <a:pt x="5606" y="6451"/>
                </a:lnTo>
                <a:lnTo>
                  <a:pt x="5606" y="6423"/>
                </a:lnTo>
                <a:lnTo>
                  <a:pt x="5606" y="6399"/>
                </a:lnTo>
                <a:lnTo>
                  <a:pt x="5604" y="6373"/>
                </a:lnTo>
                <a:lnTo>
                  <a:pt x="5602" y="6346"/>
                </a:lnTo>
                <a:lnTo>
                  <a:pt x="5598" y="6318"/>
                </a:lnTo>
                <a:lnTo>
                  <a:pt x="5588" y="6258"/>
                </a:lnTo>
                <a:lnTo>
                  <a:pt x="5577" y="6196"/>
                </a:lnTo>
                <a:lnTo>
                  <a:pt x="5565" y="6135"/>
                </a:lnTo>
                <a:lnTo>
                  <a:pt x="5554" y="6076"/>
                </a:lnTo>
                <a:lnTo>
                  <a:pt x="5550" y="6049"/>
                </a:lnTo>
                <a:lnTo>
                  <a:pt x="5547" y="6024"/>
                </a:lnTo>
                <a:lnTo>
                  <a:pt x="5544" y="6000"/>
                </a:lnTo>
                <a:lnTo>
                  <a:pt x="5543" y="5979"/>
                </a:lnTo>
                <a:lnTo>
                  <a:pt x="5541" y="5936"/>
                </a:lnTo>
                <a:lnTo>
                  <a:pt x="5537" y="5890"/>
                </a:lnTo>
                <a:lnTo>
                  <a:pt x="5530" y="5840"/>
                </a:lnTo>
                <a:lnTo>
                  <a:pt x="5523" y="5788"/>
                </a:lnTo>
                <a:lnTo>
                  <a:pt x="5514" y="5734"/>
                </a:lnTo>
                <a:lnTo>
                  <a:pt x="5505" y="5680"/>
                </a:lnTo>
                <a:lnTo>
                  <a:pt x="5497" y="5625"/>
                </a:lnTo>
                <a:lnTo>
                  <a:pt x="5488" y="5569"/>
                </a:lnTo>
                <a:lnTo>
                  <a:pt x="5482" y="5514"/>
                </a:lnTo>
                <a:lnTo>
                  <a:pt x="5476" y="5461"/>
                </a:lnTo>
                <a:lnTo>
                  <a:pt x="5474" y="5435"/>
                </a:lnTo>
                <a:lnTo>
                  <a:pt x="5472" y="5408"/>
                </a:lnTo>
                <a:lnTo>
                  <a:pt x="5471" y="5383"/>
                </a:lnTo>
                <a:lnTo>
                  <a:pt x="5471" y="5358"/>
                </a:lnTo>
                <a:lnTo>
                  <a:pt x="5472" y="5335"/>
                </a:lnTo>
                <a:lnTo>
                  <a:pt x="5473" y="5312"/>
                </a:lnTo>
                <a:lnTo>
                  <a:pt x="5475" y="5289"/>
                </a:lnTo>
                <a:lnTo>
                  <a:pt x="5478" y="5268"/>
                </a:lnTo>
                <a:lnTo>
                  <a:pt x="5482" y="5248"/>
                </a:lnTo>
                <a:lnTo>
                  <a:pt x="5487" y="5228"/>
                </a:lnTo>
                <a:lnTo>
                  <a:pt x="5493" y="5210"/>
                </a:lnTo>
                <a:lnTo>
                  <a:pt x="5500" y="5193"/>
                </a:lnTo>
                <a:lnTo>
                  <a:pt x="5523" y="5193"/>
                </a:lnTo>
                <a:lnTo>
                  <a:pt x="5546" y="5194"/>
                </a:lnTo>
                <a:lnTo>
                  <a:pt x="5567" y="5196"/>
                </a:lnTo>
                <a:lnTo>
                  <a:pt x="5590" y="5198"/>
                </a:lnTo>
                <a:lnTo>
                  <a:pt x="5632" y="5203"/>
                </a:lnTo>
                <a:lnTo>
                  <a:pt x="5675" y="5210"/>
                </a:lnTo>
                <a:lnTo>
                  <a:pt x="5717" y="5219"/>
                </a:lnTo>
                <a:lnTo>
                  <a:pt x="5760" y="5230"/>
                </a:lnTo>
                <a:lnTo>
                  <a:pt x="5803" y="5242"/>
                </a:lnTo>
                <a:lnTo>
                  <a:pt x="5849" y="5256"/>
                </a:lnTo>
                <a:lnTo>
                  <a:pt x="5877" y="5265"/>
                </a:lnTo>
                <a:lnTo>
                  <a:pt x="5904" y="5273"/>
                </a:lnTo>
                <a:lnTo>
                  <a:pt x="5931" y="5280"/>
                </a:lnTo>
                <a:lnTo>
                  <a:pt x="5958" y="5287"/>
                </a:lnTo>
                <a:lnTo>
                  <a:pt x="6009" y="5298"/>
                </a:lnTo>
                <a:lnTo>
                  <a:pt x="6060" y="5305"/>
                </a:lnTo>
                <a:lnTo>
                  <a:pt x="6109" y="5312"/>
                </a:lnTo>
                <a:lnTo>
                  <a:pt x="6158" y="5316"/>
                </a:lnTo>
                <a:lnTo>
                  <a:pt x="6207" y="5319"/>
                </a:lnTo>
                <a:lnTo>
                  <a:pt x="6255" y="5322"/>
                </a:lnTo>
                <a:lnTo>
                  <a:pt x="6305" y="5324"/>
                </a:lnTo>
                <a:lnTo>
                  <a:pt x="6355" y="5326"/>
                </a:lnTo>
                <a:lnTo>
                  <a:pt x="6407" y="5328"/>
                </a:lnTo>
                <a:lnTo>
                  <a:pt x="6460" y="5331"/>
                </a:lnTo>
                <a:lnTo>
                  <a:pt x="6516" y="5335"/>
                </a:lnTo>
                <a:lnTo>
                  <a:pt x="6574" y="5340"/>
                </a:lnTo>
                <a:lnTo>
                  <a:pt x="6636" y="5348"/>
                </a:lnTo>
                <a:lnTo>
                  <a:pt x="6701" y="5357"/>
                </a:lnTo>
                <a:lnTo>
                  <a:pt x="6768" y="5367"/>
                </a:lnTo>
                <a:lnTo>
                  <a:pt x="6828" y="5376"/>
                </a:lnTo>
                <a:lnTo>
                  <a:pt x="6882" y="5382"/>
                </a:lnTo>
                <a:lnTo>
                  <a:pt x="6930" y="5388"/>
                </a:lnTo>
                <a:lnTo>
                  <a:pt x="6974" y="5392"/>
                </a:lnTo>
                <a:lnTo>
                  <a:pt x="7014" y="5394"/>
                </a:lnTo>
                <a:lnTo>
                  <a:pt x="7053" y="5396"/>
                </a:lnTo>
                <a:lnTo>
                  <a:pt x="7091" y="5398"/>
                </a:lnTo>
                <a:lnTo>
                  <a:pt x="7129" y="5398"/>
                </a:lnTo>
                <a:lnTo>
                  <a:pt x="7169" y="5398"/>
                </a:lnTo>
                <a:lnTo>
                  <a:pt x="7211" y="5398"/>
                </a:lnTo>
                <a:lnTo>
                  <a:pt x="7258" y="5398"/>
                </a:lnTo>
                <a:lnTo>
                  <a:pt x="7309" y="5398"/>
                </a:lnTo>
                <a:lnTo>
                  <a:pt x="7367" y="5398"/>
                </a:lnTo>
                <a:lnTo>
                  <a:pt x="7432" y="5399"/>
                </a:lnTo>
                <a:lnTo>
                  <a:pt x="7505" y="5401"/>
                </a:lnTo>
                <a:lnTo>
                  <a:pt x="7531" y="5401"/>
                </a:lnTo>
                <a:lnTo>
                  <a:pt x="7549" y="5401"/>
                </a:lnTo>
                <a:lnTo>
                  <a:pt x="7560" y="5400"/>
                </a:lnTo>
                <a:lnTo>
                  <a:pt x="7569" y="5399"/>
                </a:lnTo>
                <a:lnTo>
                  <a:pt x="7578" y="5394"/>
                </a:lnTo>
                <a:lnTo>
                  <a:pt x="7591" y="5390"/>
                </a:lnTo>
                <a:lnTo>
                  <a:pt x="7612" y="5382"/>
                </a:lnTo>
                <a:lnTo>
                  <a:pt x="7644" y="5374"/>
                </a:lnTo>
                <a:lnTo>
                  <a:pt x="7677" y="5366"/>
                </a:lnTo>
                <a:lnTo>
                  <a:pt x="7710" y="5360"/>
                </a:lnTo>
                <a:lnTo>
                  <a:pt x="7743" y="5356"/>
                </a:lnTo>
                <a:lnTo>
                  <a:pt x="7776" y="5353"/>
                </a:lnTo>
                <a:lnTo>
                  <a:pt x="7809" y="5352"/>
                </a:lnTo>
                <a:lnTo>
                  <a:pt x="7841" y="5352"/>
                </a:lnTo>
                <a:lnTo>
                  <a:pt x="7874" y="5353"/>
                </a:lnTo>
                <a:lnTo>
                  <a:pt x="7905" y="5354"/>
                </a:lnTo>
                <a:lnTo>
                  <a:pt x="7969" y="5357"/>
                </a:lnTo>
                <a:lnTo>
                  <a:pt x="8033" y="5358"/>
                </a:lnTo>
                <a:lnTo>
                  <a:pt x="8065" y="5358"/>
                </a:lnTo>
                <a:lnTo>
                  <a:pt x="8096" y="5356"/>
                </a:lnTo>
                <a:lnTo>
                  <a:pt x="8128" y="5354"/>
                </a:lnTo>
                <a:lnTo>
                  <a:pt x="8159" y="5350"/>
                </a:lnTo>
                <a:lnTo>
                  <a:pt x="8178" y="5345"/>
                </a:lnTo>
                <a:lnTo>
                  <a:pt x="8195" y="5341"/>
                </a:lnTo>
                <a:lnTo>
                  <a:pt x="8211" y="5337"/>
                </a:lnTo>
                <a:lnTo>
                  <a:pt x="8226" y="5331"/>
                </a:lnTo>
                <a:lnTo>
                  <a:pt x="8239" y="5325"/>
                </a:lnTo>
                <a:lnTo>
                  <a:pt x="8252" y="5318"/>
                </a:lnTo>
                <a:lnTo>
                  <a:pt x="8262" y="5311"/>
                </a:lnTo>
                <a:lnTo>
                  <a:pt x="8272" y="5303"/>
                </a:lnTo>
                <a:lnTo>
                  <a:pt x="8282" y="5295"/>
                </a:lnTo>
                <a:lnTo>
                  <a:pt x="8290" y="5287"/>
                </a:lnTo>
                <a:lnTo>
                  <a:pt x="8297" y="5278"/>
                </a:lnTo>
                <a:lnTo>
                  <a:pt x="8305" y="5268"/>
                </a:lnTo>
                <a:lnTo>
                  <a:pt x="8310" y="5259"/>
                </a:lnTo>
                <a:lnTo>
                  <a:pt x="8316" y="5249"/>
                </a:lnTo>
                <a:lnTo>
                  <a:pt x="8321" y="5238"/>
                </a:lnTo>
                <a:lnTo>
                  <a:pt x="8325" y="5227"/>
                </a:lnTo>
                <a:lnTo>
                  <a:pt x="8333" y="5205"/>
                </a:lnTo>
                <a:lnTo>
                  <a:pt x="8340" y="5181"/>
                </a:lnTo>
                <a:lnTo>
                  <a:pt x="8345" y="5158"/>
                </a:lnTo>
                <a:lnTo>
                  <a:pt x="8350" y="5134"/>
                </a:lnTo>
                <a:lnTo>
                  <a:pt x="8357" y="5109"/>
                </a:lnTo>
                <a:lnTo>
                  <a:pt x="8365" y="5084"/>
                </a:lnTo>
                <a:lnTo>
                  <a:pt x="8372" y="5059"/>
                </a:lnTo>
                <a:lnTo>
                  <a:pt x="8383" y="5035"/>
                </a:lnTo>
                <a:lnTo>
                  <a:pt x="8448" y="5032"/>
                </a:lnTo>
                <a:lnTo>
                  <a:pt x="8515" y="5030"/>
                </a:lnTo>
                <a:lnTo>
                  <a:pt x="8586" y="5028"/>
                </a:lnTo>
                <a:lnTo>
                  <a:pt x="8657" y="5026"/>
                </a:lnTo>
                <a:lnTo>
                  <a:pt x="8726" y="5024"/>
                </a:lnTo>
                <a:lnTo>
                  <a:pt x="8793" y="5018"/>
                </a:lnTo>
                <a:lnTo>
                  <a:pt x="8826" y="5015"/>
                </a:lnTo>
                <a:lnTo>
                  <a:pt x="8859" y="5011"/>
                </a:lnTo>
                <a:lnTo>
                  <a:pt x="8889" y="5005"/>
                </a:lnTo>
                <a:lnTo>
                  <a:pt x="8918" y="4999"/>
                </a:lnTo>
                <a:lnTo>
                  <a:pt x="8951" y="4992"/>
                </a:lnTo>
                <a:lnTo>
                  <a:pt x="8988" y="4987"/>
                </a:lnTo>
                <a:lnTo>
                  <a:pt x="9029" y="4982"/>
                </a:lnTo>
                <a:lnTo>
                  <a:pt x="9073" y="4977"/>
                </a:lnTo>
                <a:lnTo>
                  <a:pt x="9164" y="4970"/>
                </a:lnTo>
                <a:lnTo>
                  <a:pt x="9256" y="4961"/>
                </a:lnTo>
                <a:lnTo>
                  <a:pt x="9301" y="4955"/>
                </a:lnTo>
                <a:lnTo>
                  <a:pt x="9344" y="4950"/>
                </a:lnTo>
                <a:lnTo>
                  <a:pt x="9384" y="4945"/>
                </a:lnTo>
                <a:lnTo>
                  <a:pt x="9421" y="4937"/>
                </a:lnTo>
                <a:lnTo>
                  <a:pt x="9438" y="4933"/>
                </a:lnTo>
                <a:lnTo>
                  <a:pt x="9455" y="4928"/>
                </a:lnTo>
                <a:lnTo>
                  <a:pt x="9469" y="4923"/>
                </a:lnTo>
                <a:lnTo>
                  <a:pt x="9482" y="4919"/>
                </a:lnTo>
                <a:lnTo>
                  <a:pt x="9494" y="4913"/>
                </a:lnTo>
                <a:lnTo>
                  <a:pt x="9505" y="4907"/>
                </a:lnTo>
                <a:lnTo>
                  <a:pt x="9513" y="4900"/>
                </a:lnTo>
                <a:lnTo>
                  <a:pt x="9521" y="4894"/>
                </a:lnTo>
                <a:lnTo>
                  <a:pt x="9534" y="4876"/>
                </a:lnTo>
                <a:lnTo>
                  <a:pt x="9545" y="4863"/>
                </a:lnTo>
                <a:lnTo>
                  <a:pt x="9551" y="4852"/>
                </a:lnTo>
                <a:lnTo>
                  <a:pt x="9557" y="4844"/>
                </a:lnTo>
                <a:lnTo>
                  <a:pt x="9562" y="4832"/>
                </a:lnTo>
                <a:lnTo>
                  <a:pt x="9569" y="4823"/>
                </a:lnTo>
                <a:lnTo>
                  <a:pt x="9573" y="4819"/>
                </a:lnTo>
                <a:lnTo>
                  <a:pt x="9581" y="4814"/>
                </a:lnTo>
                <a:lnTo>
                  <a:pt x="9590" y="4809"/>
                </a:lnTo>
                <a:lnTo>
                  <a:pt x="9605" y="4801"/>
                </a:lnTo>
                <a:lnTo>
                  <a:pt x="9647" y="4782"/>
                </a:lnTo>
                <a:lnTo>
                  <a:pt x="9713" y="4750"/>
                </a:lnTo>
                <a:lnTo>
                  <a:pt x="9725" y="4713"/>
                </a:lnTo>
                <a:lnTo>
                  <a:pt x="9736" y="4682"/>
                </a:lnTo>
                <a:lnTo>
                  <a:pt x="9747" y="4655"/>
                </a:lnTo>
                <a:lnTo>
                  <a:pt x="9757" y="4631"/>
                </a:lnTo>
                <a:lnTo>
                  <a:pt x="9775" y="4593"/>
                </a:lnTo>
                <a:lnTo>
                  <a:pt x="9790" y="4560"/>
                </a:lnTo>
                <a:lnTo>
                  <a:pt x="9797" y="4544"/>
                </a:lnTo>
                <a:lnTo>
                  <a:pt x="9802" y="4527"/>
                </a:lnTo>
                <a:lnTo>
                  <a:pt x="9807" y="4509"/>
                </a:lnTo>
                <a:lnTo>
                  <a:pt x="9810" y="4488"/>
                </a:lnTo>
                <a:lnTo>
                  <a:pt x="9812" y="4466"/>
                </a:lnTo>
                <a:lnTo>
                  <a:pt x="9812" y="4438"/>
                </a:lnTo>
                <a:lnTo>
                  <a:pt x="9811" y="4407"/>
                </a:lnTo>
                <a:lnTo>
                  <a:pt x="9809" y="4370"/>
                </a:lnTo>
                <a:lnTo>
                  <a:pt x="9739" y="4331"/>
                </a:lnTo>
                <a:lnTo>
                  <a:pt x="9681" y="4299"/>
                </a:lnTo>
                <a:lnTo>
                  <a:pt x="9628" y="4273"/>
                </a:lnTo>
                <a:lnTo>
                  <a:pt x="9584" y="4254"/>
                </a:lnTo>
                <a:lnTo>
                  <a:pt x="9563" y="4245"/>
                </a:lnTo>
                <a:lnTo>
                  <a:pt x="9544" y="4237"/>
                </a:lnTo>
                <a:lnTo>
                  <a:pt x="9525" y="4232"/>
                </a:lnTo>
                <a:lnTo>
                  <a:pt x="9508" y="4227"/>
                </a:lnTo>
                <a:lnTo>
                  <a:pt x="9491" y="4222"/>
                </a:lnTo>
                <a:lnTo>
                  <a:pt x="9474" y="4219"/>
                </a:lnTo>
                <a:lnTo>
                  <a:pt x="9458" y="4217"/>
                </a:lnTo>
                <a:lnTo>
                  <a:pt x="9442" y="4215"/>
                </a:lnTo>
                <a:lnTo>
                  <a:pt x="9408" y="4212"/>
                </a:lnTo>
                <a:lnTo>
                  <a:pt x="9372" y="4212"/>
                </a:lnTo>
                <a:lnTo>
                  <a:pt x="9334" y="4215"/>
                </a:lnTo>
                <a:lnTo>
                  <a:pt x="9291" y="4217"/>
                </a:lnTo>
                <a:lnTo>
                  <a:pt x="9241" y="4220"/>
                </a:lnTo>
                <a:lnTo>
                  <a:pt x="9184" y="4222"/>
                </a:lnTo>
                <a:lnTo>
                  <a:pt x="9118" y="4224"/>
                </a:lnTo>
                <a:lnTo>
                  <a:pt x="9042" y="4224"/>
                </a:lnTo>
                <a:lnTo>
                  <a:pt x="9014" y="4224"/>
                </a:lnTo>
                <a:lnTo>
                  <a:pt x="8991" y="4224"/>
                </a:lnTo>
                <a:lnTo>
                  <a:pt x="8972" y="4224"/>
                </a:lnTo>
                <a:lnTo>
                  <a:pt x="8954" y="4222"/>
                </a:lnTo>
                <a:lnTo>
                  <a:pt x="8945" y="4221"/>
                </a:lnTo>
                <a:lnTo>
                  <a:pt x="8937" y="4218"/>
                </a:lnTo>
                <a:lnTo>
                  <a:pt x="8929" y="4215"/>
                </a:lnTo>
                <a:lnTo>
                  <a:pt x="8919" y="4209"/>
                </a:lnTo>
                <a:lnTo>
                  <a:pt x="8910" y="4204"/>
                </a:lnTo>
                <a:lnTo>
                  <a:pt x="8900" y="4196"/>
                </a:lnTo>
                <a:lnTo>
                  <a:pt x="8888" y="4187"/>
                </a:lnTo>
                <a:lnTo>
                  <a:pt x="8875" y="4178"/>
                </a:lnTo>
                <a:lnTo>
                  <a:pt x="8862" y="4168"/>
                </a:lnTo>
                <a:lnTo>
                  <a:pt x="8852" y="4161"/>
                </a:lnTo>
                <a:lnTo>
                  <a:pt x="8844" y="4157"/>
                </a:lnTo>
                <a:lnTo>
                  <a:pt x="8838" y="4155"/>
                </a:lnTo>
                <a:lnTo>
                  <a:pt x="8834" y="4155"/>
                </a:lnTo>
                <a:lnTo>
                  <a:pt x="8831" y="4156"/>
                </a:lnTo>
                <a:lnTo>
                  <a:pt x="8831" y="4159"/>
                </a:lnTo>
                <a:lnTo>
                  <a:pt x="8831" y="4161"/>
                </a:lnTo>
                <a:lnTo>
                  <a:pt x="8833" y="4165"/>
                </a:lnTo>
                <a:lnTo>
                  <a:pt x="8836" y="4167"/>
                </a:lnTo>
                <a:lnTo>
                  <a:pt x="8839" y="4169"/>
                </a:lnTo>
                <a:lnTo>
                  <a:pt x="8842" y="4169"/>
                </a:lnTo>
                <a:lnTo>
                  <a:pt x="8847" y="4168"/>
                </a:lnTo>
                <a:lnTo>
                  <a:pt x="8851" y="4164"/>
                </a:lnTo>
                <a:lnTo>
                  <a:pt x="8854" y="4157"/>
                </a:lnTo>
                <a:lnTo>
                  <a:pt x="8859" y="4148"/>
                </a:lnTo>
                <a:lnTo>
                  <a:pt x="8874" y="4108"/>
                </a:lnTo>
                <a:lnTo>
                  <a:pt x="8888" y="4072"/>
                </a:lnTo>
                <a:lnTo>
                  <a:pt x="8902" y="4041"/>
                </a:lnTo>
                <a:lnTo>
                  <a:pt x="8915" y="4012"/>
                </a:lnTo>
                <a:lnTo>
                  <a:pt x="8928" y="3987"/>
                </a:lnTo>
                <a:lnTo>
                  <a:pt x="8939" y="3963"/>
                </a:lnTo>
                <a:lnTo>
                  <a:pt x="8949" y="3939"/>
                </a:lnTo>
                <a:lnTo>
                  <a:pt x="8957" y="3917"/>
                </a:lnTo>
                <a:lnTo>
                  <a:pt x="8965" y="3894"/>
                </a:lnTo>
                <a:lnTo>
                  <a:pt x="8969" y="3871"/>
                </a:lnTo>
                <a:lnTo>
                  <a:pt x="8972" y="3858"/>
                </a:lnTo>
                <a:lnTo>
                  <a:pt x="8973" y="3846"/>
                </a:lnTo>
                <a:lnTo>
                  <a:pt x="8974" y="3832"/>
                </a:lnTo>
                <a:lnTo>
                  <a:pt x="8974" y="3819"/>
                </a:lnTo>
                <a:lnTo>
                  <a:pt x="8973" y="3789"/>
                </a:lnTo>
                <a:lnTo>
                  <a:pt x="8969" y="3754"/>
                </a:lnTo>
                <a:lnTo>
                  <a:pt x="8963" y="3716"/>
                </a:lnTo>
                <a:lnTo>
                  <a:pt x="8953" y="3673"/>
                </a:lnTo>
                <a:lnTo>
                  <a:pt x="8880" y="3703"/>
                </a:lnTo>
                <a:lnTo>
                  <a:pt x="8836" y="3723"/>
                </a:lnTo>
                <a:lnTo>
                  <a:pt x="8822" y="3730"/>
                </a:lnTo>
                <a:lnTo>
                  <a:pt x="8812" y="3737"/>
                </a:lnTo>
                <a:lnTo>
                  <a:pt x="8804" y="3742"/>
                </a:lnTo>
                <a:lnTo>
                  <a:pt x="8800" y="3749"/>
                </a:lnTo>
                <a:lnTo>
                  <a:pt x="8791" y="3764"/>
                </a:lnTo>
                <a:lnTo>
                  <a:pt x="8779" y="3787"/>
                </a:lnTo>
                <a:lnTo>
                  <a:pt x="8768" y="3802"/>
                </a:lnTo>
                <a:lnTo>
                  <a:pt x="8754" y="3820"/>
                </a:lnTo>
                <a:lnTo>
                  <a:pt x="8736" y="3843"/>
                </a:lnTo>
                <a:lnTo>
                  <a:pt x="8710" y="3871"/>
                </a:lnTo>
                <a:lnTo>
                  <a:pt x="8469" y="4139"/>
                </a:lnTo>
                <a:lnTo>
                  <a:pt x="8444" y="4161"/>
                </a:lnTo>
                <a:lnTo>
                  <a:pt x="8421" y="4181"/>
                </a:lnTo>
                <a:lnTo>
                  <a:pt x="8398" y="4199"/>
                </a:lnTo>
                <a:lnTo>
                  <a:pt x="8375" y="4216"/>
                </a:lnTo>
                <a:lnTo>
                  <a:pt x="8354" y="4230"/>
                </a:lnTo>
                <a:lnTo>
                  <a:pt x="8333" y="4243"/>
                </a:lnTo>
                <a:lnTo>
                  <a:pt x="8312" y="4254"/>
                </a:lnTo>
                <a:lnTo>
                  <a:pt x="8293" y="4264"/>
                </a:lnTo>
                <a:lnTo>
                  <a:pt x="8273" y="4272"/>
                </a:lnTo>
                <a:lnTo>
                  <a:pt x="8254" y="4280"/>
                </a:lnTo>
                <a:lnTo>
                  <a:pt x="8235" y="4286"/>
                </a:lnTo>
                <a:lnTo>
                  <a:pt x="8216" y="4291"/>
                </a:lnTo>
                <a:lnTo>
                  <a:pt x="8197" y="4295"/>
                </a:lnTo>
                <a:lnTo>
                  <a:pt x="8178" y="4298"/>
                </a:lnTo>
                <a:lnTo>
                  <a:pt x="8159" y="4300"/>
                </a:lnTo>
                <a:lnTo>
                  <a:pt x="8140" y="4303"/>
                </a:lnTo>
                <a:lnTo>
                  <a:pt x="8101" y="4304"/>
                </a:lnTo>
                <a:lnTo>
                  <a:pt x="8060" y="4304"/>
                </a:lnTo>
                <a:lnTo>
                  <a:pt x="8017" y="4303"/>
                </a:lnTo>
                <a:lnTo>
                  <a:pt x="7971" y="4302"/>
                </a:lnTo>
                <a:lnTo>
                  <a:pt x="7923" y="4300"/>
                </a:lnTo>
                <a:lnTo>
                  <a:pt x="7869" y="4300"/>
                </a:lnTo>
                <a:lnTo>
                  <a:pt x="7841" y="4302"/>
                </a:lnTo>
                <a:lnTo>
                  <a:pt x="7812" y="4303"/>
                </a:lnTo>
                <a:lnTo>
                  <a:pt x="7781" y="4305"/>
                </a:lnTo>
                <a:lnTo>
                  <a:pt x="7749" y="4308"/>
                </a:lnTo>
                <a:lnTo>
                  <a:pt x="7727" y="4310"/>
                </a:lnTo>
                <a:lnTo>
                  <a:pt x="7706" y="4313"/>
                </a:lnTo>
                <a:lnTo>
                  <a:pt x="7688" y="4317"/>
                </a:lnTo>
                <a:lnTo>
                  <a:pt x="7671" y="4321"/>
                </a:lnTo>
                <a:lnTo>
                  <a:pt x="7639" y="4330"/>
                </a:lnTo>
                <a:lnTo>
                  <a:pt x="7610" y="4338"/>
                </a:lnTo>
                <a:lnTo>
                  <a:pt x="7596" y="4343"/>
                </a:lnTo>
                <a:lnTo>
                  <a:pt x="7581" y="4346"/>
                </a:lnTo>
                <a:lnTo>
                  <a:pt x="7566" y="4349"/>
                </a:lnTo>
                <a:lnTo>
                  <a:pt x="7551" y="4352"/>
                </a:lnTo>
                <a:lnTo>
                  <a:pt x="7536" y="4353"/>
                </a:lnTo>
                <a:lnTo>
                  <a:pt x="7520" y="4353"/>
                </a:lnTo>
                <a:lnTo>
                  <a:pt x="7502" y="4352"/>
                </a:lnTo>
                <a:lnTo>
                  <a:pt x="7484" y="4348"/>
                </a:lnTo>
                <a:lnTo>
                  <a:pt x="6956" y="4308"/>
                </a:lnTo>
                <a:lnTo>
                  <a:pt x="6928" y="4307"/>
                </a:lnTo>
                <a:lnTo>
                  <a:pt x="6901" y="4307"/>
                </a:lnTo>
                <a:lnTo>
                  <a:pt x="6875" y="4305"/>
                </a:lnTo>
                <a:lnTo>
                  <a:pt x="6849" y="4304"/>
                </a:lnTo>
                <a:lnTo>
                  <a:pt x="6800" y="4298"/>
                </a:lnTo>
                <a:lnTo>
                  <a:pt x="6753" y="4292"/>
                </a:lnTo>
                <a:lnTo>
                  <a:pt x="6707" y="4284"/>
                </a:lnTo>
                <a:lnTo>
                  <a:pt x="6664" y="4275"/>
                </a:lnTo>
                <a:lnTo>
                  <a:pt x="6622" y="4267"/>
                </a:lnTo>
                <a:lnTo>
                  <a:pt x="6579" y="4258"/>
                </a:lnTo>
                <a:lnTo>
                  <a:pt x="6538" y="4249"/>
                </a:lnTo>
                <a:lnTo>
                  <a:pt x="6496" y="4241"/>
                </a:lnTo>
                <a:lnTo>
                  <a:pt x="6453" y="4233"/>
                </a:lnTo>
                <a:lnTo>
                  <a:pt x="6409" y="4228"/>
                </a:lnTo>
                <a:lnTo>
                  <a:pt x="6364" y="4223"/>
                </a:lnTo>
                <a:lnTo>
                  <a:pt x="6317" y="4220"/>
                </a:lnTo>
                <a:lnTo>
                  <a:pt x="6293" y="4220"/>
                </a:lnTo>
                <a:lnTo>
                  <a:pt x="6267" y="4220"/>
                </a:lnTo>
                <a:lnTo>
                  <a:pt x="6242" y="4221"/>
                </a:lnTo>
                <a:lnTo>
                  <a:pt x="6214" y="4223"/>
                </a:lnTo>
                <a:lnTo>
                  <a:pt x="6176" y="4226"/>
                </a:lnTo>
                <a:lnTo>
                  <a:pt x="6141" y="4227"/>
                </a:lnTo>
                <a:lnTo>
                  <a:pt x="6107" y="4226"/>
                </a:lnTo>
                <a:lnTo>
                  <a:pt x="6075" y="4223"/>
                </a:lnTo>
                <a:lnTo>
                  <a:pt x="6046" y="4220"/>
                </a:lnTo>
                <a:lnTo>
                  <a:pt x="6017" y="4215"/>
                </a:lnTo>
                <a:lnTo>
                  <a:pt x="6004" y="4210"/>
                </a:lnTo>
                <a:lnTo>
                  <a:pt x="5990" y="4206"/>
                </a:lnTo>
                <a:lnTo>
                  <a:pt x="5977" y="4202"/>
                </a:lnTo>
                <a:lnTo>
                  <a:pt x="5964" y="4196"/>
                </a:lnTo>
                <a:lnTo>
                  <a:pt x="5951" y="4191"/>
                </a:lnTo>
                <a:lnTo>
                  <a:pt x="5939" y="4184"/>
                </a:lnTo>
                <a:lnTo>
                  <a:pt x="5926" y="4177"/>
                </a:lnTo>
                <a:lnTo>
                  <a:pt x="5914" y="4169"/>
                </a:lnTo>
                <a:lnTo>
                  <a:pt x="5902" y="4160"/>
                </a:lnTo>
                <a:lnTo>
                  <a:pt x="5890" y="4151"/>
                </a:lnTo>
                <a:lnTo>
                  <a:pt x="5877" y="4141"/>
                </a:lnTo>
                <a:lnTo>
                  <a:pt x="5865" y="4130"/>
                </a:lnTo>
                <a:lnTo>
                  <a:pt x="5841" y="4106"/>
                </a:lnTo>
                <a:lnTo>
                  <a:pt x="5816" y="4079"/>
                </a:lnTo>
                <a:lnTo>
                  <a:pt x="5791" y="4047"/>
                </a:lnTo>
                <a:lnTo>
                  <a:pt x="5765" y="4014"/>
                </a:lnTo>
                <a:lnTo>
                  <a:pt x="5735" y="3971"/>
                </a:lnTo>
                <a:lnTo>
                  <a:pt x="5705" y="3933"/>
                </a:lnTo>
                <a:lnTo>
                  <a:pt x="5677" y="3899"/>
                </a:lnTo>
                <a:lnTo>
                  <a:pt x="5651" y="3868"/>
                </a:lnTo>
                <a:lnTo>
                  <a:pt x="5626" y="3840"/>
                </a:lnTo>
                <a:lnTo>
                  <a:pt x="5603" y="3816"/>
                </a:lnTo>
                <a:lnTo>
                  <a:pt x="5580" y="3794"/>
                </a:lnTo>
                <a:lnTo>
                  <a:pt x="5560" y="3775"/>
                </a:lnTo>
                <a:lnTo>
                  <a:pt x="5540" y="3757"/>
                </a:lnTo>
                <a:lnTo>
                  <a:pt x="5521" y="3743"/>
                </a:lnTo>
                <a:lnTo>
                  <a:pt x="5503" y="3730"/>
                </a:lnTo>
                <a:lnTo>
                  <a:pt x="5486" y="3718"/>
                </a:lnTo>
                <a:lnTo>
                  <a:pt x="5471" y="3710"/>
                </a:lnTo>
                <a:lnTo>
                  <a:pt x="5454" y="3701"/>
                </a:lnTo>
                <a:lnTo>
                  <a:pt x="5440" y="3693"/>
                </a:lnTo>
                <a:lnTo>
                  <a:pt x="5426" y="3687"/>
                </a:lnTo>
                <a:lnTo>
                  <a:pt x="5400" y="3676"/>
                </a:lnTo>
                <a:lnTo>
                  <a:pt x="5376" y="3666"/>
                </a:lnTo>
                <a:lnTo>
                  <a:pt x="5364" y="3661"/>
                </a:lnTo>
                <a:lnTo>
                  <a:pt x="5352" y="3655"/>
                </a:lnTo>
                <a:lnTo>
                  <a:pt x="5341" y="3649"/>
                </a:lnTo>
                <a:lnTo>
                  <a:pt x="5329" y="3641"/>
                </a:lnTo>
                <a:lnTo>
                  <a:pt x="5319" y="3634"/>
                </a:lnTo>
                <a:lnTo>
                  <a:pt x="5308" y="3624"/>
                </a:lnTo>
                <a:lnTo>
                  <a:pt x="5296" y="3613"/>
                </a:lnTo>
                <a:lnTo>
                  <a:pt x="5284" y="3600"/>
                </a:lnTo>
                <a:lnTo>
                  <a:pt x="5272" y="3586"/>
                </a:lnTo>
                <a:lnTo>
                  <a:pt x="5260" y="3568"/>
                </a:lnTo>
                <a:lnTo>
                  <a:pt x="5247" y="3550"/>
                </a:lnTo>
                <a:lnTo>
                  <a:pt x="5234" y="3528"/>
                </a:lnTo>
                <a:lnTo>
                  <a:pt x="5224" y="3510"/>
                </a:lnTo>
                <a:lnTo>
                  <a:pt x="5214" y="3491"/>
                </a:lnTo>
                <a:lnTo>
                  <a:pt x="5206" y="3474"/>
                </a:lnTo>
                <a:lnTo>
                  <a:pt x="5198" y="3455"/>
                </a:lnTo>
                <a:lnTo>
                  <a:pt x="5183" y="3420"/>
                </a:lnTo>
                <a:lnTo>
                  <a:pt x="5170" y="3383"/>
                </a:lnTo>
                <a:lnTo>
                  <a:pt x="5158" y="3347"/>
                </a:lnTo>
                <a:lnTo>
                  <a:pt x="5148" y="3311"/>
                </a:lnTo>
                <a:lnTo>
                  <a:pt x="5137" y="3274"/>
                </a:lnTo>
                <a:lnTo>
                  <a:pt x="5129" y="3238"/>
                </a:lnTo>
                <a:lnTo>
                  <a:pt x="5118" y="3202"/>
                </a:lnTo>
                <a:lnTo>
                  <a:pt x="5108" y="3166"/>
                </a:lnTo>
                <a:lnTo>
                  <a:pt x="5096" y="3132"/>
                </a:lnTo>
                <a:lnTo>
                  <a:pt x="5084" y="3096"/>
                </a:lnTo>
                <a:lnTo>
                  <a:pt x="5069" y="3061"/>
                </a:lnTo>
                <a:lnTo>
                  <a:pt x="5053" y="3026"/>
                </a:lnTo>
                <a:lnTo>
                  <a:pt x="5044" y="3009"/>
                </a:lnTo>
                <a:lnTo>
                  <a:pt x="5033" y="2993"/>
                </a:lnTo>
                <a:lnTo>
                  <a:pt x="5023" y="2975"/>
                </a:lnTo>
                <a:lnTo>
                  <a:pt x="5011" y="2959"/>
                </a:lnTo>
                <a:lnTo>
                  <a:pt x="4895" y="2822"/>
                </a:lnTo>
                <a:lnTo>
                  <a:pt x="4858" y="2779"/>
                </a:lnTo>
                <a:lnTo>
                  <a:pt x="4823" y="2742"/>
                </a:lnTo>
                <a:lnTo>
                  <a:pt x="4807" y="2725"/>
                </a:lnTo>
                <a:lnTo>
                  <a:pt x="4792" y="2710"/>
                </a:lnTo>
                <a:lnTo>
                  <a:pt x="4777" y="2697"/>
                </a:lnTo>
                <a:lnTo>
                  <a:pt x="4762" y="2684"/>
                </a:lnTo>
                <a:lnTo>
                  <a:pt x="4746" y="2673"/>
                </a:lnTo>
                <a:lnTo>
                  <a:pt x="4732" y="2662"/>
                </a:lnTo>
                <a:lnTo>
                  <a:pt x="4718" y="2654"/>
                </a:lnTo>
                <a:lnTo>
                  <a:pt x="4704" y="2645"/>
                </a:lnTo>
                <a:lnTo>
                  <a:pt x="4689" y="2637"/>
                </a:lnTo>
                <a:lnTo>
                  <a:pt x="4675" y="2631"/>
                </a:lnTo>
                <a:lnTo>
                  <a:pt x="4661" y="2624"/>
                </a:lnTo>
                <a:lnTo>
                  <a:pt x="4646" y="2619"/>
                </a:lnTo>
                <a:lnTo>
                  <a:pt x="4617" y="2609"/>
                </a:lnTo>
                <a:lnTo>
                  <a:pt x="4586" y="2602"/>
                </a:lnTo>
                <a:lnTo>
                  <a:pt x="4553" y="2594"/>
                </a:lnTo>
                <a:lnTo>
                  <a:pt x="4517" y="2587"/>
                </a:lnTo>
                <a:lnTo>
                  <a:pt x="4479" y="2580"/>
                </a:lnTo>
                <a:lnTo>
                  <a:pt x="4438" y="2572"/>
                </a:lnTo>
                <a:lnTo>
                  <a:pt x="4392" y="2562"/>
                </a:lnTo>
                <a:lnTo>
                  <a:pt x="4342" y="2551"/>
                </a:lnTo>
                <a:lnTo>
                  <a:pt x="4286" y="2536"/>
                </a:lnTo>
                <a:lnTo>
                  <a:pt x="4233" y="2523"/>
                </a:lnTo>
                <a:lnTo>
                  <a:pt x="4182" y="2511"/>
                </a:lnTo>
                <a:lnTo>
                  <a:pt x="4135" y="2502"/>
                </a:lnTo>
                <a:lnTo>
                  <a:pt x="4112" y="2497"/>
                </a:lnTo>
                <a:lnTo>
                  <a:pt x="4092" y="2494"/>
                </a:lnTo>
                <a:lnTo>
                  <a:pt x="4071" y="2491"/>
                </a:lnTo>
                <a:lnTo>
                  <a:pt x="4051" y="2490"/>
                </a:lnTo>
                <a:lnTo>
                  <a:pt x="4033" y="2489"/>
                </a:lnTo>
                <a:lnTo>
                  <a:pt x="4016" y="2489"/>
                </a:lnTo>
                <a:lnTo>
                  <a:pt x="3999" y="2490"/>
                </a:lnTo>
                <a:lnTo>
                  <a:pt x="3983" y="2492"/>
                </a:lnTo>
                <a:lnTo>
                  <a:pt x="3969" y="2495"/>
                </a:lnTo>
                <a:lnTo>
                  <a:pt x="3956" y="2499"/>
                </a:lnTo>
                <a:lnTo>
                  <a:pt x="3944" y="2505"/>
                </a:lnTo>
                <a:lnTo>
                  <a:pt x="3933" y="2512"/>
                </a:lnTo>
                <a:lnTo>
                  <a:pt x="3923" y="2521"/>
                </a:lnTo>
                <a:lnTo>
                  <a:pt x="3915" y="2531"/>
                </a:lnTo>
                <a:lnTo>
                  <a:pt x="3907" y="2543"/>
                </a:lnTo>
                <a:lnTo>
                  <a:pt x="3902" y="2557"/>
                </a:lnTo>
                <a:lnTo>
                  <a:pt x="3896" y="2572"/>
                </a:lnTo>
                <a:lnTo>
                  <a:pt x="3893" y="2589"/>
                </a:lnTo>
                <a:lnTo>
                  <a:pt x="3891" y="2608"/>
                </a:lnTo>
                <a:lnTo>
                  <a:pt x="3890" y="2629"/>
                </a:lnTo>
                <a:lnTo>
                  <a:pt x="3890" y="2652"/>
                </a:lnTo>
                <a:lnTo>
                  <a:pt x="3892" y="2677"/>
                </a:lnTo>
                <a:lnTo>
                  <a:pt x="3895" y="2704"/>
                </a:lnTo>
                <a:lnTo>
                  <a:pt x="3899" y="2733"/>
                </a:lnTo>
                <a:lnTo>
                  <a:pt x="3906" y="2762"/>
                </a:lnTo>
                <a:lnTo>
                  <a:pt x="3915" y="2794"/>
                </a:lnTo>
                <a:lnTo>
                  <a:pt x="3924" y="2825"/>
                </a:lnTo>
                <a:lnTo>
                  <a:pt x="3936" y="2858"/>
                </a:lnTo>
                <a:lnTo>
                  <a:pt x="3950" y="2889"/>
                </a:lnTo>
                <a:lnTo>
                  <a:pt x="3965" y="2922"/>
                </a:lnTo>
                <a:lnTo>
                  <a:pt x="3981" y="2955"/>
                </a:lnTo>
                <a:lnTo>
                  <a:pt x="3997" y="2986"/>
                </a:lnTo>
                <a:lnTo>
                  <a:pt x="4016" y="3018"/>
                </a:lnTo>
                <a:lnTo>
                  <a:pt x="4033" y="3048"/>
                </a:lnTo>
                <a:lnTo>
                  <a:pt x="4051" y="3078"/>
                </a:lnTo>
                <a:lnTo>
                  <a:pt x="4070" y="3108"/>
                </a:lnTo>
                <a:lnTo>
                  <a:pt x="4107" y="3162"/>
                </a:lnTo>
                <a:lnTo>
                  <a:pt x="4142" y="3211"/>
                </a:lnTo>
                <a:lnTo>
                  <a:pt x="4147" y="3217"/>
                </a:lnTo>
                <a:lnTo>
                  <a:pt x="4151" y="3224"/>
                </a:lnTo>
                <a:lnTo>
                  <a:pt x="4226" y="3315"/>
                </a:lnTo>
                <a:lnTo>
                  <a:pt x="4231" y="3323"/>
                </a:lnTo>
                <a:lnTo>
                  <a:pt x="4235" y="3330"/>
                </a:lnTo>
                <a:lnTo>
                  <a:pt x="4240" y="3339"/>
                </a:lnTo>
                <a:lnTo>
                  <a:pt x="4246" y="3347"/>
                </a:lnTo>
                <a:lnTo>
                  <a:pt x="4426" y="3649"/>
                </a:lnTo>
                <a:lnTo>
                  <a:pt x="4452" y="3692"/>
                </a:lnTo>
                <a:lnTo>
                  <a:pt x="4476" y="3731"/>
                </a:lnTo>
                <a:lnTo>
                  <a:pt x="4497" y="3767"/>
                </a:lnTo>
                <a:lnTo>
                  <a:pt x="4514" y="3800"/>
                </a:lnTo>
                <a:lnTo>
                  <a:pt x="4530" y="3830"/>
                </a:lnTo>
                <a:lnTo>
                  <a:pt x="4544" y="3858"/>
                </a:lnTo>
                <a:lnTo>
                  <a:pt x="4556" y="3887"/>
                </a:lnTo>
                <a:lnTo>
                  <a:pt x="4567" y="3915"/>
                </a:lnTo>
                <a:lnTo>
                  <a:pt x="4577" y="3942"/>
                </a:lnTo>
                <a:lnTo>
                  <a:pt x="4587" y="3971"/>
                </a:lnTo>
                <a:lnTo>
                  <a:pt x="4595" y="4002"/>
                </a:lnTo>
                <a:lnTo>
                  <a:pt x="4604" y="4035"/>
                </a:lnTo>
                <a:lnTo>
                  <a:pt x="4623" y="4110"/>
                </a:lnTo>
                <a:lnTo>
                  <a:pt x="4645" y="4204"/>
                </a:lnTo>
                <a:lnTo>
                  <a:pt x="4656" y="4365"/>
                </a:lnTo>
                <a:lnTo>
                  <a:pt x="4655" y="4429"/>
                </a:lnTo>
                <a:lnTo>
                  <a:pt x="4654" y="4510"/>
                </a:lnTo>
                <a:lnTo>
                  <a:pt x="4652" y="4604"/>
                </a:lnTo>
                <a:lnTo>
                  <a:pt x="4650" y="4708"/>
                </a:lnTo>
                <a:lnTo>
                  <a:pt x="4648" y="4821"/>
                </a:lnTo>
                <a:lnTo>
                  <a:pt x="4645" y="4941"/>
                </a:lnTo>
                <a:lnTo>
                  <a:pt x="4643" y="5065"/>
                </a:lnTo>
                <a:lnTo>
                  <a:pt x="4642" y="5190"/>
                </a:lnTo>
                <a:lnTo>
                  <a:pt x="4641" y="5315"/>
                </a:lnTo>
                <a:lnTo>
                  <a:pt x="4640" y="5438"/>
                </a:lnTo>
                <a:lnTo>
                  <a:pt x="4640" y="5555"/>
                </a:lnTo>
                <a:lnTo>
                  <a:pt x="4641" y="5665"/>
                </a:lnTo>
                <a:lnTo>
                  <a:pt x="4643" y="5766"/>
                </a:lnTo>
                <a:lnTo>
                  <a:pt x="4646" y="5855"/>
                </a:lnTo>
                <a:lnTo>
                  <a:pt x="4649" y="5894"/>
                </a:lnTo>
                <a:lnTo>
                  <a:pt x="4651" y="5929"/>
                </a:lnTo>
                <a:lnTo>
                  <a:pt x="4653" y="5960"/>
                </a:lnTo>
                <a:lnTo>
                  <a:pt x="4656" y="5987"/>
                </a:lnTo>
                <a:lnTo>
                  <a:pt x="4661" y="6017"/>
                </a:lnTo>
                <a:lnTo>
                  <a:pt x="4665" y="6035"/>
                </a:lnTo>
                <a:lnTo>
                  <a:pt x="4669" y="6047"/>
                </a:lnTo>
                <a:lnTo>
                  <a:pt x="4674" y="6056"/>
                </a:lnTo>
                <a:lnTo>
                  <a:pt x="4679" y="6067"/>
                </a:lnTo>
                <a:lnTo>
                  <a:pt x="4686" y="6082"/>
                </a:lnTo>
                <a:lnTo>
                  <a:pt x="4693" y="6107"/>
                </a:lnTo>
                <a:lnTo>
                  <a:pt x="4703" y="6146"/>
                </a:lnTo>
                <a:lnTo>
                  <a:pt x="4711" y="6180"/>
                </a:lnTo>
                <a:lnTo>
                  <a:pt x="4716" y="6209"/>
                </a:lnTo>
                <a:lnTo>
                  <a:pt x="4719" y="6235"/>
                </a:lnTo>
                <a:lnTo>
                  <a:pt x="4722" y="6259"/>
                </a:lnTo>
                <a:lnTo>
                  <a:pt x="4725" y="6283"/>
                </a:lnTo>
                <a:lnTo>
                  <a:pt x="4728" y="6308"/>
                </a:lnTo>
                <a:lnTo>
                  <a:pt x="4732" y="6336"/>
                </a:lnTo>
                <a:lnTo>
                  <a:pt x="4738" y="6367"/>
                </a:lnTo>
                <a:lnTo>
                  <a:pt x="4743" y="6388"/>
                </a:lnTo>
                <a:lnTo>
                  <a:pt x="4749" y="6408"/>
                </a:lnTo>
                <a:lnTo>
                  <a:pt x="4754" y="6425"/>
                </a:lnTo>
                <a:lnTo>
                  <a:pt x="4760" y="6441"/>
                </a:lnTo>
                <a:lnTo>
                  <a:pt x="4767" y="6456"/>
                </a:lnTo>
                <a:lnTo>
                  <a:pt x="4775" y="6470"/>
                </a:lnTo>
                <a:lnTo>
                  <a:pt x="4781" y="6483"/>
                </a:lnTo>
                <a:lnTo>
                  <a:pt x="4789" y="6495"/>
                </a:lnTo>
                <a:lnTo>
                  <a:pt x="4805" y="6521"/>
                </a:lnTo>
                <a:lnTo>
                  <a:pt x="4820" y="6548"/>
                </a:lnTo>
                <a:lnTo>
                  <a:pt x="4829" y="6564"/>
                </a:lnTo>
                <a:lnTo>
                  <a:pt x="4837" y="6581"/>
                </a:lnTo>
                <a:lnTo>
                  <a:pt x="4845" y="6599"/>
                </a:lnTo>
                <a:lnTo>
                  <a:pt x="4853" y="6620"/>
                </a:lnTo>
                <a:lnTo>
                  <a:pt x="4860" y="6642"/>
                </a:lnTo>
                <a:lnTo>
                  <a:pt x="4868" y="6668"/>
                </a:lnTo>
                <a:lnTo>
                  <a:pt x="4876" y="6697"/>
                </a:lnTo>
                <a:lnTo>
                  <a:pt x="4882" y="6729"/>
                </a:lnTo>
                <a:lnTo>
                  <a:pt x="4890" y="6764"/>
                </a:lnTo>
                <a:lnTo>
                  <a:pt x="4896" y="6803"/>
                </a:lnTo>
                <a:lnTo>
                  <a:pt x="4902" y="6847"/>
                </a:lnTo>
                <a:lnTo>
                  <a:pt x="4907" y="6894"/>
                </a:lnTo>
                <a:lnTo>
                  <a:pt x="4913" y="6948"/>
                </a:lnTo>
                <a:lnTo>
                  <a:pt x="4917" y="7005"/>
                </a:lnTo>
                <a:lnTo>
                  <a:pt x="4921" y="7068"/>
                </a:lnTo>
                <a:lnTo>
                  <a:pt x="4924" y="7137"/>
                </a:lnTo>
                <a:lnTo>
                  <a:pt x="4927" y="7211"/>
                </a:lnTo>
                <a:lnTo>
                  <a:pt x="4929" y="7292"/>
                </a:lnTo>
                <a:lnTo>
                  <a:pt x="4930" y="7379"/>
                </a:lnTo>
                <a:lnTo>
                  <a:pt x="4930" y="7473"/>
                </a:lnTo>
                <a:lnTo>
                  <a:pt x="4677" y="7473"/>
                </a:lnTo>
                <a:lnTo>
                  <a:pt x="4679" y="7452"/>
                </a:lnTo>
                <a:lnTo>
                  <a:pt x="4682" y="7432"/>
                </a:lnTo>
                <a:lnTo>
                  <a:pt x="4686" y="7414"/>
                </a:lnTo>
                <a:lnTo>
                  <a:pt x="4690" y="7396"/>
                </a:lnTo>
                <a:lnTo>
                  <a:pt x="4694" y="7381"/>
                </a:lnTo>
                <a:lnTo>
                  <a:pt x="4699" y="7366"/>
                </a:lnTo>
                <a:lnTo>
                  <a:pt x="4704" y="7352"/>
                </a:lnTo>
                <a:lnTo>
                  <a:pt x="4709" y="7338"/>
                </a:lnTo>
                <a:lnTo>
                  <a:pt x="4721" y="7312"/>
                </a:lnTo>
                <a:lnTo>
                  <a:pt x="4734" y="7283"/>
                </a:lnTo>
                <a:lnTo>
                  <a:pt x="4750" y="7252"/>
                </a:lnTo>
                <a:lnTo>
                  <a:pt x="4766" y="7216"/>
                </a:lnTo>
                <a:lnTo>
                  <a:pt x="4774" y="7199"/>
                </a:lnTo>
                <a:lnTo>
                  <a:pt x="4779" y="7190"/>
                </a:lnTo>
                <a:lnTo>
                  <a:pt x="4781" y="7186"/>
                </a:lnTo>
                <a:lnTo>
                  <a:pt x="4781" y="7186"/>
                </a:lnTo>
                <a:lnTo>
                  <a:pt x="4780" y="7184"/>
                </a:lnTo>
                <a:lnTo>
                  <a:pt x="4780" y="7182"/>
                </a:lnTo>
                <a:lnTo>
                  <a:pt x="4781" y="7175"/>
                </a:lnTo>
                <a:lnTo>
                  <a:pt x="4783" y="7159"/>
                </a:lnTo>
                <a:lnTo>
                  <a:pt x="4787" y="7138"/>
                </a:lnTo>
                <a:lnTo>
                  <a:pt x="4789" y="7117"/>
                </a:lnTo>
                <a:lnTo>
                  <a:pt x="4789" y="7099"/>
                </a:lnTo>
                <a:lnTo>
                  <a:pt x="4789" y="7081"/>
                </a:lnTo>
                <a:lnTo>
                  <a:pt x="4788" y="7064"/>
                </a:lnTo>
                <a:lnTo>
                  <a:pt x="4785" y="7048"/>
                </a:lnTo>
                <a:lnTo>
                  <a:pt x="4783" y="7031"/>
                </a:lnTo>
                <a:lnTo>
                  <a:pt x="4780" y="7016"/>
                </a:lnTo>
                <a:lnTo>
                  <a:pt x="4772" y="6984"/>
                </a:lnTo>
                <a:lnTo>
                  <a:pt x="4764" y="6950"/>
                </a:lnTo>
                <a:lnTo>
                  <a:pt x="4754" y="6911"/>
                </a:lnTo>
                <a:lnTo>
                  <a:pt x="4746" y="6867"/>
                </a:lnTo>
                <a:lnTo>
                  <a:pt x="4732" y="6789"/>
                </a:lnTo>
                <a:lnTo>
                  <a:pt x="4717" y="6714"/>
                </a:lnTo>
                <a:lnTo>
                  <a:pt x="4702" y="6640"/>
                </a:lnTo>
                <a:lnTo>
                  <a:pt x="4688" y="6567"/>
                </a:lnTo>
                <a:lnTo>
                  <a:pt x="4681" y="6531"/>
                </a:lnTo>
                <a:lnTo>
                  <a:pt x="4675" y="6494"/>
                </a:lnTo>
                <a:lnTo>
                  <a:pt x="4669" y="6456"/>
                </a:lnTo>
                <a:lnTo>
                  <a:pt x="4665" y="6418"/>
                </a:lnTo>
                <a:lnTo>
                  <a:pt x="4662" y="6378"/>
                </a:lnTo>
                <a:lnTo>
                  <a:pt x="4658" y="6337"/>
                </a:lnTo>
                <a:lnTo>
                  <a:pt x="4657" y="6296"/>
                </a:lnTo>
                <a:lnTo>
                  <a:pt x="4657" y="6252"/>
                </a:lnTo>
                <a:lnTo>
                  <a:pt x="4657" y="6220"/>
                </a:lnTo>
                <a:lnTo>
                  <a:pt x="4656" y="6193"/>
                </a:lnTo>
                <a:lnTo>
                  <a:pt x="4654" y="6171"/>
                </a:lnTo>
                <a:lnTo>
                  <a:pt x="4651" y="6154"/>
                </a:lnTo>
                <a:lnTo>
                  <a:pt x="4648" y="6139"/>
                </a:lnTo>
                <a:lnTo>
                  <a:pt x="4642" y="6129"/>
                </a:lnTo>
                <a:lnTo>
                  <a:pt x="4637" y="6120"/>
                </a:lnTo>
                <a:lnTo>
                  <a:pt x="4630" y="6111"/>
                </a:lnTo>
                <a:lnTo>
                  <a:pt x="4624" y="6103"/>
                </a:lnTo>
                <a:lnTo>
                  <a:pt x="4616" y="6094"/>
                </a:lnTo>
                <a:lnTo>
                  <a:pt x="4608" y="6083"/>
                </a:lnTo>
                <a:lnTo>
                  <a:pt x="4601" y="6069"/>
                </a:lnTo>
                <a:lnTo>
                  <a:pt x="4592" y="6051"/>
                </a:lnTo>
                <a:lnTo>
                  <a:pt x="4583" y="6030"/>
                </a:lnTo>
                <a:lnTo>
                  <a:pt x="4575" y="6003"/>
                </a:lnTo>
                <a:lnTo>
                  <a:pt x="4566" y="5969"/>
                </a:lnTo>
                <a:lnTo>
                  <a:pt x="4559" y="5933"/>
                </a:lnTo>
                <a:lnTo>
                  <a:pt x="4553" y="5898"/>
                </a:lnTo>
                <a:lnTo>
                  <a:pt x="4549" y="5865"/>
                </a:lnTo>
                <a:lnTo>
                  <a:pt x="4544" y="5831"/>
                </a:lnTo>
                <a:lnTo>
                  <a:pt x="4540" y="5766"/>
                </a:lnTo>
                <a:lnTo>
                  <a:pt x="4536" y="5703"/>
                </a:lnTo>
                <a:lnTo>
                  <a:pt x="4534" y="5672"/>
                </a:lnTo>
                <a:lnTo>
                  <a:pt x="4531" y="5642"/>
                </a:lnTo>
                <a:lnTo>
                  <a:pt x="4529" y="5612"/>
                </a:lnTo>
                <a:lnTo>
                  <a:pt x="4525" y="5582"/>
                </a:lnTo>
                <a:lnTo>
                  <a:pt x="4521" y="5553"/>
                </a:lnTo>
                <a:lnTo>
                  <a:pt x="4514" y="5524"/>
                </a:lnTo>
                <a:lnTo>
                  <a:pt x="4506" y="5495"/>
                </a:lnTo>
                <a:lnTo>
                  <a:pt x="4498" y="5467"/>
                </a:lnTo>
                <a:lnTo>
                  <a:pt x="4489" y="5441"/>
                </a:lnTo>
                <a:lnTo>
                  <a:pt x="4481" y="5413"/>
                </a:lnTo>
                <a:lnTo>
                  <a:pt x="4475" y="5382"/>
                </a:lnTo>
                <a:lnTo>
                  <a:pt x="4468" y="5351"/>
                </a:lnTo>
                <a:lnTo>
                  <a:pt x="4459" y="5281"/>
                </a:lnTo>
                <a:lnTo>
                  <a:pt x="4449" y="5209"/>
                </a:lnTo>
                <a:lnTo>
                  <a:pt x="4440" y="5133"/>
                </a:lnTo>
                <a:lnTo>
                  <a:pt x="4431" y="5058"/>
                </a:lnTo>
                <a:lnTo>
                  <a:pt x="4426" y="5021"/>
                </a:lnTo>
                <a:lnTo>
                  <a:pt x="4421" y="4985"/>
                </a:lnTo>
                <a:lnTo>
                  <a:pt x="4415" y="4951"/>
                </a:lnTo>
                <a:lnTo>
                  <a:pt x="4409" y="4917"/>
                </a:lnTo>
                <a:lnTo>
                  <a:pt x="4400" y="4877"/>
                </a:lnTo>
                <a:lnTo>
                  <a:pt x="4389" y="4834"/>
                </a:lnTo>
                <a:lnTo>
                  <a:pt x="4377" y="4786"/>
                </a:lnTo>
                <a:lnTo>
                  <a:pt x="4365" y="4737"/>
                </a:lnTo>
                <a:lnTo>
                  <a:pt x="4355" y="4686"/>
                </a:lnTo>
                <a:lnTo>
                  <a:pt x="4347" y="4637"/>
                </a:lnTo>
                <a:lnTo>
                  <a:pt x="4344" y="4612"/>
                </a:lnTo>
                <a:lnTo>
                  <a:pt x="4341" y="4588"/>
                </a:lnTo>
                <a:lnTo>
                  <a:pt x="4340" y="4566"/>
                </a:lnTo>
                <a:lnTo>
                  <a:pt x="4339" y="4543"/>
                </a:lnTo>
                <a:lnTo>
                  <a:pt x="4328" y="4423"/>
                </a:lnTo>
                <a:lnTo>
                  <a:pt x="4317" y="4392"/>
                </a:lnTo>
                <a:lnTo>
                  <a:pt x="4303" y="4357"/>
                </a:lnTo>
                <a:lnTo>
                  <a:pt x="4296" y="4340"/>
                </a:lnTo>
                <a:lnTo>
                  <a:pt x="4289" y="4321"/>
                </a:lnTo>
                <a:lnTo>
                  <a:pt x="4285" y="4303"/>
                </a:lnTo>
                <a:lnTo>
                  <a:pt x="4281" y="4284"/>
                </a:lnTo>
                <a:lnTo>
                  <a:pt x="4152" y="3700"/>
                </a:lnTo>
                <a:lnTo>
                  <a:pt x="4148" y="3680"/>
                </a:lnTo>
                <a:lnTo>
                  <a:pt x="4143" y="3662"/>
                </a:lnTo>
                <a:lnTo>
                  <a:pt x="4137" y="3643"/>
                </a:lnTo>
                <a:lnTo>
                  <a:pt x="4132" y="3624"/>
                </a:lnTo>
                <a:lnTo>
                  <a:pt x="4118" y="3587"/>
                </a:lnTo>
                <a:lnTo>
                  <a:pt x="4102" y="3551"/>
                </a:lnTo>
                <a:lnTo>
                  <a:pt x="4086" y="3515"/>
                </a:lnTo>
                <a:lnTo>
                  <a:pt x="4070" y="3480"/>
                </a:lnTo>
                <a:lnTo>
                  <a:pt x="4051" y="3447"/>
                </a:lnTo>
                <a:lnTo>
                  <a:pt x="4034" y="3412"/>
                </a:lnTo>
                <a:lnTo>
                  <a:pt x="3998" y="3347"/>
                </a:lnTo>
                <a:lnTo>
                  <a:pt x="3967" y="3283"/>
                </a:lnTo>
                <a:lnTo>
                  <a:pt x="3953" y="3251"/>
                </a:lnTo>
                <a:lnTo>
                  <a:pt x="3942" y="3220"/>
                </a:lnTo>
                <a:lnTo>
                  <a:pt x="3936" y="3204"/>
                </a:lnTo>
                <a:lnTo>
                  <a:pt x="3932" y="3189"/>
                </a:lnTo>
                <a:lnTo>
                  <a:pt x="3928" y="3174"/>
                </a:lnTo>
                <a:lnTo>
                  <a:pt x="3924" y="3159"/>
                </a:lnTo>
                <a:lnTo>
                  <a:pt x="3921" y="3132"/>
                </a:lnTo>
                <a:lnTo>
                  <a:pt x="3919" y="3110"/>
                </a:lnTo>
                <a:lnTo>
                  <a:pt x="3918" y="3090"/>
                </a:lnTo>
                <a:lnTo>
                  <a:pt x="3917" y="3073"/>
                </a:lnTo>
                <a:lnTo>
                  <a:pt x="3916" y="3057"/>
                </a:lnTo>
                <a:lnTo>
                  <a:pt x="3914" y="3038"/>
                </a:lnTo>
                <a:lnTo>
                  <a:pt x="3908" y="3018"/>
                </a:lnTo>
                <a:lnTo>
                  <a:pt x="3899" y="2994"/>
                </a:lnTo>
                <a:lnTo>
                  <a:pt x="3891" y="2974"/>
                </a:lnTo>
                <a:lnTo>
                  <a:pt x="3881" y="2957"/>
                </a:lnTo>
                <a:lnTo>
                  <a:pt x="3871" y="2943"/>
                </a:lnTo>
                <a:lnTo>
                  <a:pt x="3859" y="2930"/>
                </a:lnTo>
                <a:lnTo>
                  <a:pt x="3836" y="2909"/>
                </a:lnTo>
                <a:lnTo>
                  <a:pt x="3811" y="2889"/>
                </a:lnTo>
                <a:lnTo>
                  <a:pt x="3799" y="2879"/>
                </a:lnTo>
                <a:lnTo>
                  <a:pt x="3788" y="2868"/>
                </a:lnTo>
                <a:lnTo>
                  <a:pt x="3776" y="2855"/>
                </a:lnTo>
                <a:lnTo>
                  <a:pt x="3765" y="2841"/>
                </a:lnTo>
                <a:lnTo>
                  <a:pt x="3754" y="2824"/>
                </a:lnTo>
                <a:lnTo>
                  <a:pt x="3744" y="2805"/>
                </a:lnTo>
                <a:lnTo>
                  <a:pt x="3734" y="2782"/>
                </a:lnTo>
                <a:lnTo>
                  <a:pt x="3727" y="2755"/>
                </a:lnTo>
                <a:lnTo>
                  <a:pt x="3828" y="2571"/>
                </a:lnTo>
                <a:lnTo>
                  <a:pt x="3834" y="2553"/>
                </a:lnTo>
                <a:lnTo>
                  <a:pt x="3841" y="2536"/>
                </a:lnTo>
                <a:lnTo>
                  <a:pt x="3845" y="2522"/>
                </a:lnTo>
                <a:lnTo>
                  <a:pt x="3848" y="2510"/>
                </a:lnTo>
                <a:lnTo>
                  <a:pt x="3851" y="2498"/>
                </a:lnTo>
                <a:lnTo>
                  <a:pt x="3853" y="2488"/>
                </a:lnTo>
                <a:lnTo>
                  <a:pt x="3853" y="2477"/>
                </a:lnTo>
                <a:lnTo>
                  <a:pt x="3854" y="2467"/>
                </a:lnTo>
                <a:lnTo>
                  <a:pt x="3854" y="2446"/>
                </a:lnTo>
                <a:lnTo>
                  <a:pt x="3855" y="2421"/>
                </a:lnTo>
                <a:lnTo>
                  <a:pt x="3855" y="2407"/>
                </a:lnTo>
                <a:lnTo>
                  <a:pt x="3857" y="2391"/>
                </a:lnTo>
                <a:lnTo>
                  <a:pt x="3859" y="2373"/>
                </a:lnTo>
                <a:lnTo>
                  <a:pt x="3862" y="2353"/>
                </a:lnTo>
                <a:lnTo>
                  <a:pt x="3870" y="2316"/>
                </a:lnTo>
                <a:lnTo>
                  <a:pt x="3878" y="2281"/>
                </a:lnTo>
                <a:lnTo>
                  <a:pt x="3886" y="2250"/>
                </a:lnTo>
                <a:lnTo>
                  <a:pt x="3895" y="2220"/>
                </a:lnTo>
                <a:lnTo>
                  <a:pt x="3905" y="2193"/>
                </a:lnTo>
                <a:lnTo>
                  <a:pt x="3915" y="2167"/>
                </a:lnTo>
                <a:lnTo>
                  <a:pt x="3924" y="2144"/>
                </a:lnTo>
                <a:lnTo>
                  <a:pt x="3935" y="2123"/>
                </a:lnTo>
                <a:lnTo>
                  <a:pt x="3946" y="2101"/>
                </a:lnTo>
                <a:lnTo>
                  <a:pt x="3957" y="2081"/>
                </a:lnTo>
                <a:lnTo>
                  <a:pt x="3968" y="2063"/>
                </a:lnTo>
                <a:lnTo>
                  <a:pt x="3980" y="2044"/>
                </a:lnTo>
                <a:lnTo>
                  <a:pt x="4004" y="2007"/>
                </a:lnTo>
                <a:lnTo>
                  <a:pt x="4030" y="1969"/>
                </a:lnTo>
                <a:lnTo>
                  <a:pt x="4056" y="1929"/>
                </a:lnTo>
                <a:lnTo>
                  <a:pt x="4082" y="1885"/>
                </a:lnTo>
                <a:lnTo>
                  <a:pt x="4096" y="1860"/>
                </a:lnTo>
                <a:lnTo>
                  <a:pt x="4109" y="1833"/>
                </a:lnTo>
                <a:lnTo>
                  <a:pt x="4123" y="1804"/>
                </a:lnTo>
                <a:lnTo>
                  <a:pt x="4137" y="1773"/>
                </a:lnTo>
                <a:lnTo>
                  <a:pt x="4151" y="1739"/>
                </a:lnTo>
                <a:lnTo>
                  <a:pt x="4164" y="1702"/>
                </a:lnTo>
                <a:lnTo>
                  <a:pt x="4178" y="1662"/>
                </a:lnTo>
                <a:lnTo>
                  <a:pt x="4193" y="1619"/>
                </a:lnTo>
                <a:lnTo>
                  <a:pt x="4207" y="1572"/>
                </a:lnTo>
                <a:lnTo>
                  <a:pt x="4221" y="1521"/>
                </a:lnTo>
                <a:lnTo>
                  <a:pt x="4234" y="1466"/>
                </a:lnTo>
                <a:lnTo>
                  <a:pt x="4248" y="1407"/>
                </a:lnTo>
                <a:lnTo>
                  <a:pt x="4251" y="1396"/>
                </a:lnTo>
                <a:lnTo>
                  <a:pt x="4254" y="1385"/>
                </a:lnTo>
                <a:lnTo>
                  <a:pt x="4257" y="1374"/>
                </a:lnTo>
                <a:lnTo>
                  <a:pt x="4260" y="1364"/>
                </a:lnTo>
                <a:lnTo>
                  <a:pt x="4277" y="1251"/>
                </a:lnTo>
                <a:lnTo>
                  <a:pt x="4278" y="1172"/>
                </a:lnTo>
                <a:lnTo>
                  <a:pt x="4279" y="1092"/>
                </a:lnTo>
                <a:lnTo>
                  <a:pt x="4278" y="1011"/>
                </a:lnTo>
                <a:lnTo>
                  <a:pt x="4276" y="931"/>
                </a:lnTo>
                <a:lnTo>
                  <a:pt x="4275" y="891"/>
                </a:lnTo>
                <a:lnTo>
                  <a:pt x="4272" y="851"/>
                </a:lnTo>
                <a:lnTo>
                  <a:pt x="4269" y="811"/>
                </a:lnTo>
                <a:lnTo>
                  <a:pt x="4264" y="772"/>
                </a:lnTo>
                <a:lnTo>
                  <a:pt x="4259" y="733"/>
                </a:lnTo>
                <a:lnTo>
                  <a:pt x="4252" y="694"/>
                </a:lnTo>
                <a:lnTo>
                  <a:pt x="4246" y="656"/>
                </a:lnTo>
                <a:lnTo>
                  <a:pt x="4237" y="618"/>
                </a:lnTo>
                <a:lnTo>
                  <a:pt x="4226" y="581"/>
                </a:lnTo>
                <a:lnTo>
                  <a:pt x="4215" y="544"/>
                </a:lnTo>
                <a:lnTo>
                  <a:pt x="4202" y="508"/>
                </a:lnTo>
                <a:lnTo>
                  <a:pt x="4188" y="474"/>
                </a:lnTo>
                <a:lnTo>
                  <a:pt x="4172" y="439"/>
                </a:lnTo>
                <a:lnTo>
                  <a:pt x="4155" y="405"/>
                </a:lnTo>
                <a:lnTo>
                  <a:pt x="4135" y="371"/>
                </a:lnTo>
                <a:lnTo>
                  <a:pt x="4113" y="340"/>
                </a:lnTo>
                <a:lnTo>
                  <a:pt x="4089" y="308"/>
                </a:lnTo>
                <a:lnTo>
                  <a:pt x="4064" y="278"/>
                </a:lnTo>
                <a:lnTo>
                  <a:pt x="4036" y="249"/>
                </a:lnTo>
                <a:lnTo>
                  <a:pt x="4007" y="219"/>
                </a:lnTo>
                <a:lnTo>
                  <a:pt x="3974" y="192"/>
                </a:lnTo>
                <a:lnTo>
                  <a:pt x="3940" y="166"/>
                </a:lnTo>
                <a:lnTo>
                  <a:pt x="3903" y="141"/>
                </a:lnTo>
                <a:lnTo>
                  <a:pt x="3862" y="117"/>
                </a:lnTo>
                <a:lnTo>
                  <a:pt x="3843" y="106"/>
                </a:lnTo>
                <a:lnTo>
                  <a:pt x="3826" y="98"/>
                </a:lnTo>
                <a:lnTo>
                  <a:pt x="3811" y="91"/>
                </a:lnTo>
                <a:lnTo>
                  <a:pt x="3798" y="87"/>
                </a:lnTo>
                <a:lnTo>
                  <a:pt x="3780" y="79"/>
                </a:lnTo>
                <a:lnTo>
                  <a:pt x="3766" y="73"/>
                </a:lnTo>
                <a:lnTo>
                  <a:pt x="3760" y="70"/>
                </a:lnTo>
                <a:lnTo>
                  <a:pt x="3756" y="65"/>
                </a:lnTo>
                <a:lnTo>
                  <a:pt x="3752" y="60"/>
                </a:lnTo>
                <a:lnTo>
                  <a:pt x="3747" y="52"/>
                </a:lnTo>
                <a:lnTo>
                  <a:pt x="3739" y="32"/>
                </a:lnTo>
                <a:lnTo>
                  <a:pt x="3727" y="0"/>
                </a:lnTo>
                <a:close/>
              </a:path>
            </a:pathLst>
          </a:custGeom>
          <a:solidFill>
            <a:srgbClr val="4D4E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6" name="Graphic 26">
            <a:extLst>
              <a:ext uri="{FF2B5EF4-FFF2-40B4-BE49-F238E27FC236}">
                <a16:creationId xmlns:a16="http://schemas.microsoft.com/office/drawing/2014/main" id="{35FE630C-D2BC-4FAD-971A-6C95CE6B6B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1651" y="1689627"/>
            <a:ext cx="703299" cy="70329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938156" y="1483048"/>
            <a:ext cx="5415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Adopt a more precise Machine Learning based Software (</a:t>
            </a:r>
            <a:r>
              <a:rPr lang="en-US" sz="2800" b="1" i="1" dirty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’PVTm)</a:t>
            </a:r>
            <a:endParaRPr 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26527" y="4040999"/>
            <a:ext cx="52686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Software performance increases as rate of deployment increase</a:t>
            </a:r>
            <a:endParaRPr 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59" name="Group 58" descr="This is an icon of a chart. "/>
          <p:cNvGrpSpPr/>
          <p:nvPr/>
        </p:nvGrpSpPr>
        <p:grpSpPr>
          <a:xfrm>
            <a:off x="3195723" y="4379092"/>
            <a:ext cx="771382" cy="480815"/>
            <a:chOff x="4254500" y="2100263"/>
            <a:chExt cx="1906588" cy="906463"/>
          </a:xfrm>
        </p:grpSpPr>
        <p:sp>
          <p:nvSpPr>
            <p:cNvPr id="60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29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5DBCABD-1888-464A-95F4-EC9535350E7C}"/>
              </a:ext>
            </a:extLst>
          </p:cNvPr>
          <p:cNvSpPr/>
          <p:nvPr/>
        </p:nvSpPr>
        <p:spPr>
          <a:xfrm>
            <a:off x="6484770" y="1423110"/>
            <a:ext cx="1154740" cy="711037"/>
          </a:xfrm>
          <a:prstGeom prst="rect">
            <a:avLst/>
          </a:prstGeom>
          <a:solidFill>
            <a:srgbClr val="50A6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7CA45F-3655-4E25-A58A-B978CE973E66}"/>
              </a:ext>
            </a:extLst>
          </p:cNvPr>
          <p:cNvSpPr/>
          <p:nvPr/>
        </p:nvSpPr>
        <p:spPr>
          <a:xfrm>
            <a:off x="735322" y="1988418"/>
            <a:ext cx="669444" cy="6694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D6A645-97C0-4652-8F67-A45B3A7636A5}"/>
              </a:ext>
            </a:extLst>
          </p:cNvPr>
          <p:cNvSpPr/>
          <p:nvPr/>
        </p:nvSpPr>
        <p:spPr>
          <a:xfrm>
            <a:off x="735322" y="4331369"/>
            <a:ext cx="669444" cy="6694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2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53" y="1523354"/>
            <a:ext cx="5610447" cy="4358326"/>
          </a:xfrm>
          <a:prstGeom prst="rect">
            <a:avLst/>
          </a:prstGeom>
        </p:spPr>
      </p:pic>
      <p:sp>
        <p:nvSpPr>
          <p:cNvPr id="15" name="Google Shape;164;p27"/>
          <p:cNvSpPr txBox="1">
            <a:spLocks/>
          </p:cNvSpPr>
          <p:nvPr/>
        </p:nvSpPr>
        <p:spPr>
          <a:xfrm flipH="1">
            <a:off x="1031358" y="1988418"/>
            <a:ext cx="4050698" cy="22193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Bubble point pressure, Solution gas oil ratio, and Viscosity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are some of reservoir fluid properties (PVT properties) - </a:t>
            </a:r>
            <a:r>
              <a:rPr lang="en-US" sz="15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Osman </a:t>
            </a:r>
            <a:r>
              <a:rPr lang="en-US" sz="1500" i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et al., 2001</a:t>
            </a:r>
            <a:r>
              <a:rPr lang="en-US" sz="1950" i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  <a:endParaRPr lang="en-US" sz="1500" i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Google Shape;167;p27"/>
          <p:cNvSpPr/>
          <p:nvPr/>
        </p:nvSpPr>
        <p:spPr>
          <a:xfrm flipH="1">
            <a:off x="0" y="2640752"/>
            <a:ext cx="300165" cy="1988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63;p27"/>
          <p:cNvSpPr/>
          <p:nvPr/>
        </p:nvSpPr>
        <p:spPr>
          <a:xfrm>
            <a:off x="5476952" y="2351177"/>
            <a:ext cx="3017239" cy="2880042"/>
          </a:xfrm>
          <a:prstGeom prst="rect">
            <a:avLst/>
          </a:prstGeom>
          <a:solidFill>
            <a:schemeClr val="bg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182880" anchor="b" anchorCtr="0">
            <a:no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PVT properties </a:t>
            </a:r>
            <a:br>
              <a:rPr lang="en-US" sz="2400" b="1" dirty="0">
                <a:cs typeface="Arial" panose="020B0604020202020204" pitchFamily="34" charset="0"/>
              </a:rPr>
            </a:br>
            <a:r>
              <a:rPr lang="en-US" sz="2400" dirty="0">
                <a:cs typeface="Arial" panose="020B0604020202020204" pitchFamily="34" charset="0"/>
              </a:rPr>
              <a:t>are measured experimentally, which is </a:t>
            </a:r>
            <a:r>
              <a:rPr lang="en-US" sz="2400" b="1" dirty="0">
                <a:cs typeface="Arial" panose="020B0604020202020204" pitchFamily="34" charset="0"/>
              </a:rPr>
              <a:t>time consuming</a:t>
            </a:r>
            <a:r>
              <a:rPr lang="en-US" sz="2400" dirty="0">
                <a:cs typeface="Arial" panose="020B0604020202020204" pitchFamily="34" charset="0"/>
              </a:rPr>
              <a:t>.</a:t>
            </a:r>
            <a:endParaRPr sz="24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070044" y="4453255"/>
            <a:ext cx="4012012" cy="1357708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None/>
              <a:defRPr sz="28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37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sz="3000" b="1" dirty="0">
                <a:solidFill>
                  <a:schemeClr val="tx1"/>
                </a:solidFill>
                <a:cs typeface="Arial" panose="020B0604020202020204" pitchFamily="34" charset="0"/>
              </a:rPr>
              <a:t>PVT Correlations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can </a:t>
            </a:r>
            <a:r>
              <a:rPr 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predict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these reservoir fluid properties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4" name="Graphic 13" descr="Beaker">
            <a:extLst>
              <a:ext uri="{FF2B5EF4-FFF2-40B4-BE49-F238E27FC236}">
                <a16:creationId xmlns:a16="http://schemas.microsoft.com/office/drawing/2014/main" id="{865D1ACB-B008-48AC-A9EB-AE2D6C42DD8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8473" y="2640752"/>
            <a:ext cx="777615" cy="7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References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51ADD26-9259-4647-A216-24B970FF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6785"/>
            <a:ext cx="9880600" cy="365125"/>
          </a:xfrm>
        </p:spPr>
        <p:txBody>
          <a:bodyPr/>
          <a:lstStyle/>
          <a:p>
            <a:pPr algn="l"/>
            <a:r>
              <a:rPr lang="en-GB" dirty="0"/>
              <a:t>                Precious </a:t>
            </a:r>
            <a:r>
              <a:rPr lang="en-GB" dirty="0" err="1"/>
              <a:t>Onu</a:t>
            </a:r>
            <a:r>
              <a:rPr lang="en-GB" dirty="0"/>
              <a:t> - Regional Student Paper Contest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FDF0938-FF3E-440F-B29C-079D02FD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6785"/>
            <a:ext cx="2743200" cy="365125"/>
          </a:xfrm>
        </p:spPr>
        <p:txBody>
          <a:bodyPr/>
          <a:lstStyle/>
          <a:p>
            <a:fld id="{6C0DC5EE-E788-4909-8A84-628A09471DA7}" type="slidenum">
              <a:rPr lang="en-GB" smtClean="0"/>
              <a:t>20</a:t>
            </a:fld>
            <a:endParaRPr lang="en-GB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1AB495F0-5F24-4C57-84C4-5046E2AB0E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371664"/>
            <a:ext cx="495300" cy="2553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99B17E-F565-4B6A-8ACF-0F973AC8055E}"/>
              </a:ext>
            </a:extLst>
          </p:cNvPr>
          <p:cNvCxnSpPr/>
          <p:nvPr/>
        </p:nvCxnSpPr>
        <p:spPr>
          <a:xfrm>
            <a:off x="4731657" y="6499347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1822C-EAE6-4328-BB77-61FA83A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idx="1"/>
          </p:nvPr>
        </p:nvSpPr>
        <p:spPr>
          <a:xfrm>
            <a:off x="1033601" y="1546599"/>
            <a:ext cx="4747227" cy="4521193"/>
          </a:xfrm>
        </p:spPr>
        <p:txBody>
          <a:bodyPr>
            <a:normAutofit/>
          </a:bodyPr>
          <a:lstStyle/>
          <a:p>
            <a:pPr marL="0" indent="0">
              <a:buClr>
                <a:schemeClr val="bg1">
                  <a:lumMod val="65000"/>
                </a:schemeClr>
              </a:buClr>
              <a:buNone/>
            </a:pPr>
            <a:r>
              <a:rPr lang="en-US" sz="1400" dirty="0">
                <a:ea typeface="Times New Roman" panose="02020603050405020304" pitchFamily="18" charset="0"/>
              </a:rPr>
              <a:t>Adeeyo, Y. A. (2018). Bubble point Pressure Mathematical Modelling for Nigeria Crude Oil. Paper </a:t>
            </a:r>
            <a:r>
              <a:rPr lang="en-US" sz="1400" dirty="0" smtClean="0">
                <a:ea typeface="Times New Roman" panose="02020603050405020304" pitchFamily="18" charset="0"/>
              </a:rPr>
              <a:t>presented </a:t>
            </a:r>
            <a:r>
              <a:rPr lang="en-US" sz="1400" dirty="0">
                <a:ea typeface="Times New Roman" panose="02020603050405020304" pitchFamily="18" charset="0"/>
              </a:rPr>
              <a:t>at the Nigeria Annual International Conference and Exhibition, Lagos, Nigeria. 6-8 </a:t>
            </a:r>
            <a:r>
              <a:rPr lang="en-US" sz="1400" dirty="0" smtClean="0">
                <a:ea typeface="Times New Roman" panose="02020603050405020304" pitchFamily="18" charset="0"/>
              </a:rPr>
              <a:t>August</a:t>
            </a:r>
            <a:r>
              <a:rPr lang="en-US" sz="1400" dirty="0">
                <a:ea typeface="Times New Roman" panose="02020603050405020304" pitchFamily="18" charset="0"/>
              </a:rPr>
              <a:t>, 2018.</a:t>
            </a:r>
            <a:endParaRPr lang="en-GB" sz="1400" dirty="0">
              <a:ea typeface="Times New Roman" panose="02020603050405020304" pitchFamily="18" charset="0"/>
            </a:endParaRPr>
          </a:p>
          <a:p>
            <a:pPr marL="0" indent="0">
              <a:buClr>
                <a:schemeClr val="bg1">
                  <a:lumMod val="65000"/>
                </a:schemeClr>
              </a:buClr>
              <a:buNone/>
            </a:pPr>
            <a:r>
              <a:rPr lang="en-US" sz="1400" dirty="0">
                <a:ea typeface="Times New Roman" panose="02020603050405020304" pitchFamily="18" charset="0"/>
              </a:rPr>
              <a:t>Al-</a:t>
            </a:r>
            <a:r>
              <a:rPr lang="en-US" sz="1400" dirty="0" err="1">
                <a:ea typeface="Times New Roman" panose="02020603050405020304" pitchFamily="18" charset="0"/>
              </a:rPr>
              <a:t>Shammasi</a:t>
            </a:r>
            <a:r>
              <a:rPr lang="en-US" sz="1400" dirty="0">
                <a:ea typeface="Times New Roman" panose="02020603050405020304" pitchFamily="18" charset="0"/>
              </a:rPr>
              <a:t>, A. A. (2001). A Review of </a:t>
            </a:r>
            <a:r>
              <a:rPr lang="en-US" sz="1400" dirty="0" smtClean="0">
                <a:ea typeface="Times New Roman" panose="02020603050405020304" pitchFamily="18" charset="0"/>
              </a:rPr>
              <a:t>Bubble point </a:t>
            </a:r>
            <a:r>
              <a:rPr lang="en-US" sz="1400" dirty="0">
                <a:ea typeface="Times New Roman" panose="02020603050405020304" pitchFamily="18" charset="0"/>
              </a:rPr>
              <a:t>Pressure and Oil Formation Volume Factor </a:t>
            </a:r>
            <a:r>
              <a:rPr lang="en-US" sz="1400" dirty="0" smtClean="0">
                <a:ea typeface="Times New Roman" panose="02020603050405020304" pitchFamily="18" charset="0"/>
              </a:rPr>
              <a:t>Correlations</a:t>
            </a:r>
            <a:r>
              <a:rPr lang="en-US" sz="1400" dirty="0">
                <a:ea typeface="Times New Roman" panose="02020603050405020304" pitchFamily="18" charset="0"/>
              </a:rPr>
              <a:t>. Society of Petroleum Engineers Reservoir Evaluation and Engineering, Vol. 4, No. </a:t>
            </a:r>
            <a:r>
              <a:rPr lang="en-US" sz="1400" dirty="0" smtClean="0">
                <a:ea typeface="Times New Roman" panose="02020603050405020304" pitchFamily="18" charset="0"/>
              </a:rPr>
              <a:t>2</a:t>
            </a:r>
            <a:r>
              <a:rPr lang="en-US" sz="1400" dirty="0">
                <a:ea typeface="Times New Roman" panose="02020603050405020304" pitchFamily="18" charset="0"/>
              </a:rPr>
              <a:t>, pp. 146-160</a:t>
            </a:r>
            <a:r>
              <a:rPr lang="en-US" sz="1400" dirty="0" smtClean="0">
                <a:ea typeface="Times New Roman" panose="02020603050405020304" pitchFamily="18" charset="0"/>
              </a:rPr>
              <a:t>.</a:t>
            </a:r>
          </a:p>
          <a:p>
            <a:pPr marL="0" indent="0" hangingPunct="0">
              <a:buClr>
                <a:schemeClr val="bg1">
                  <a:lumMod val="65000"/>
                </a:schemeClr>
              </a:buClr>
              <a:buNone/>
            </a:pPr>
            <a:r>
              <a:rPr lang="en-US" sz="1400" dirty="0" err="1">
                <a:ea typeface="Times New Roman" panose="02020603050405020304" pitchFamily="18" charset="0"/>
              </a:rPr>
              <a:t>Glaso</a:t>
            </a:r>
            <a:r>
              <a:rPr lang="en-US" sz="1400" dirty="0">
                <a:ea typeface="Times New Roman" panose="02020603050405020304" pitchFamily="18" charset="0"/>
              </a:rPr>
              <a:t>, O. (1980). Generalized Pressure-Volume Temperature Correlations. Journal of Petroleum </a:t>
            </a:r>
            <a:r>
              <a:rPr lang="en-US" sz="1400" dirty="0" smtClean="0">
                <a:ea typeface="Times New Roman" panose="02020603050405020304" pitchFamily="18" charset="0"/>
              </a:rPr>
              <a:t>Technology</a:t>
            </a:r>
            <a:r>
              <a:rPr lang="en-US" sz="1400" dirty="0">
                <a:ea typeface="Times New Roman" panose="02020603050405020304" pitchFamily="18" charset="0"/>
              </a:rPr>
              <a:t>. Vol. 32, No. 5, pp. 785-795.</a:t>
            </a:r>
            <a:endParaRPr lang="en-GB" sz="1400" dirty="0">
              <a:ea typeface="Times New Roman" panose="02020603050405020304" pitchFamily="18" charset="0"/>
            </a:endParaRPr>
          </a:p>
          <a:p>
            <a:pPr marL="0" indent="0" hangingPunct="0">
              <a:buClr>
                <a:schemeClr val="bg1">
                  <a:lumMod val="65000"/>
                </a:schemeClr>
              </a:buClr>
              <a:buNone/>
            </a:pPr>
            <a:r>
              <a:rPr lang="en-US" sz="1400" dirty="0">
                <a:ea typeface="Times New Roman" panose="02020603050405020304" pitchFamily="18" charset="0"/>
              </a:rPr>
              <a:t>Ikiensikimama, S. S., </a:t>
            </a:r>
            <a:r>
              <a:rPr lang="en-US" sz="1400" dirty="0" err="1">
                <a:ea typeface="Times New Roman" panose="02020603050405020304" pitchFamily="18" charset="0"/>
              </a:rPr>
              <a:t>Madu</a:t>
            </a:r>
            <a:r>
              <a:rPr lang="en-US" sz="1400" dirty="0">
                <a:ea typeface="Times New Roman" panose="02020603050405020304" pitchFamily="18" charset="0"/>
              </a:rPr>
              <a:t>, J., and </a:t>
            </a:r>
            <a:r>
              <a:rPr lang="en-US" sz="1400" dirty="0" err="1" smtClean="0">
                <a:ea typeface="Times New Roman" panose="02020603050405020304" pitchFamily="18" charset="0"/>
              </a:rPr>
              <a:t>Dipeolu</a:t>
            </a:r>
            <a:r>
              <a:rPr lang="en-US" sz="1400" dirty="0" smtClean="0">
                <a:ea typeface="Times New Roman" panose="02020603050405020304" pitchFamily="18" charset="0"/>
              </a:rPr>
              <a:t>, L. (2006). Black </a:t>
            </a:r>
            <a:r>
              <a:rPr lang="en-US" sz="1400" dirty="0">
                <a:ea typeface="Times New Roman" panose="02020603050405020304" pitchFamily="18" charset="0"/>
              </a:rPr>
              <a:t>Oil Empirical PVT </a:t>
            </a:r>
            <a:r>
              <a:rPr lang="en-US" sz="1400" dirty="0" smtClean="0">
                <a:ea typeface="Times New Roman" panose="02020603050405020304" pitchFamily="18" charset="0"/>
              </a:rPr>
              <a:t>Correlations Screening </a:t>
            </a:r>
            <a:r>
              <a:rPr lang="en-US" sz="1400" dirty="0">
                <a:ea typeface="Times New Roman" panose="02020603050405020304" pitchFamily="18" charset="0"/>
              </a:rPr>
              <a:t>for the Niger Delta Crude. Paper presented at the 30</a:t>
            </a:r>
            <a:r>
              <a:rPr lang="en-US" sz="1400" baseline="30000" dirty="0">
                <a:ea typeface="Times New Roman" panose="02020603050405020304" pitchFamily="18" charset="0"/>
              </a:rPr>
              <a:t>th</a:t>
            </a:r>
            <a:r>
              <a:rPr lang="en-US" sz="1400" dirty="0">
                <a:ea typeface="Times New Roman" panose="02020603050405020304" pitchFamily="18" charset="0"/>
              </a:rPr>
              <a:t> Annual Society of Petroleum </a:t>
            </a:r>
            <a:r>
              <a:rPr lang="en-US" sz="1400" dirty="0" smtClean="0">
                <a:ea typeface="Times New Roman" panose="02020603050405020304" pitchFamily="18" charset="0"/>
              </a:rPr>
              <a:t>Engineers </a:t>
            </a:r>
            <a:r>
              <a:rPr lang="en-US" sz="1400" dirty="0">
                <a:ea typeface="Times New Roman" panose="02020603050405020304" pitchFamily="18" charset="0"/>
              </a:rPr>
              <a:t>International Technical Conference and Exhibition, Abuja, Nigeria. 31 July–2 August, 	2006.</a:t>
            </a:r>
            <a:endParaRPr lang="en-GB" sz="1400" dirty="0">
              <a:ea typeface="Times New Roman" panose="02020603050405020304" pitchFamily="18" charset="0"/>
            </a:endParaRPr>
          </a:p>
          <a:p>
            <a:pPr marL="0" indent="0" hangingPunct="0">
              <a:buClr>
                <a:schemeClr val="bg1">
                  <a:lumMod val="65000"/>
                </a:schemeClr>
              </a:buClr>
              <a:buNone/>
            </a:pPr>
            <a:r>
              <a:rPr lang="en-US" sz="1400" dirty="0">
                <a:ea typeface="Times New Roman" panose="02020603050405020304" pitchFamily="18" charset="0"/>
              </a:rPr>
              <a:t>Ikiensikimama S. S. and Ogboja, O. (2008). Review of PVT Correlations for Crude Oils. Global Journal </a:t>
            </a:r>
            <a:r>
              <a:rPr lang="en-US" sz="1400" dirty="0" smtClean="0">
                <a:ea typeface="Times New Roman" panose="02020603050405020304" pitchFamily="18" charset="0"/>
              </a:rPr>
              <a:t>of </a:t>
            </a:r>
            <a:r>
              <a:rPr lang="en-US" sz="1400" dirty="0">
                <a:ea typeface="Times New Roman" panose="02020603050405020304" pitchFamily="18" charset="0"/>
              </a:rPr>
              <a:t>Pure and Applied Sciences, Vol. 14, No. 3, pp. 331-337</a:t>
            </a:r>
            <a:r>
              <a:rPr lang="en-US" sz="1400" dirty="0" smtClean="0">
                <a:ea typeface="Times New Roman" panose="02020603050405020304" pitchFamily="18" charset="0"/>
              </a:rPr>
              <a:t>.</a:t>
            </a:r>
            <a:endParaRPr lang="en-GB" sz="1400" dirty="0">
              <a:ea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6842966" y="1822520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558125" y="1841202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558125" y="2545950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6842966" y="2901647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558125" y="3421273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6842966" y="3946964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558125" y="4426924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6842966" y="4905272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65714C-A05F-4E8D-B315-06915BAA9794}"/>
              </a:ext>
            </a:extLst>
          </p:cNvPr>
          <p:cNvSpPr>
            <a:spLocks noChangeAspect="1"/>
          </p:cNvSpPr>
          <p:nvPr/>
        </p:nvSpPr>
        <p:spPr>
          <a:xfrm>
            <a:off x="587321" y="5302247"/>
            <a:ext cx="207828" cy="207828"/>
          </a:xfrm>
          <a:prstGeom prst="ellipse">
            <a:avLst/>
          </a:prstGeom>
          <a:solidFill>
            <a:srgbClr val="0C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ontent Placeholder 4"/>
          <p:cNvSpPr txBox="1">
            <a:spLocks/>
          </p:cNvSpPr>
          <p:nvPr/>
        </p:nvSpPr>
        <p:spPr>
          <a:xfrm>
            <a:off x="7261579" y="1546599"/>
            <a:ext cx="4421465" cy="452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</a:pPr>
            <a:r>
              <a:rPr lang="en-US" sz="1400" dirty="0" smtClean="0">
                <a:ea typeface="Times New Roman" panose="02020603050405020304" pitchFamily="18" charset="0"/>
              </a:rPr>
              <a:t>Ikiensikimama, S. S., and Ogboja, O. (2009). New Bubble point Pressure Empirical Correlation. Paper presented at the 33rd Annual Society of Petroleum Engineers International Technical Conference and Exhibition, Abuja, Nigeria. 3-5 August, 2009.</a:t>
            </a:r>
            <a:endParaRPr lang="en-GB" sz="1400" dirty="0" smtClean="0">
              <a:ea typeface="Times New Roman" panose="02020603050405020304" pitchFamily="18" charset="0"/>
            </a:endParaRPr>
          </a:p>
          <a:p>
            <a:pPr marL="0" indent="0" hangingPunct="0"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</a:pPr>
            <a:r>
              <a:rPr lang="en-US" sz="1400" dirty="0" smtClean="0">
                <a:ea typeface="Times New Roman" panose="02020603050405020304" pitchFamily="18" charset="0"/>
              </a:rPr>
              <a:t>Imo-Jack, O., and </a:t>
            </a:r>
            <a:r>
              <a:rPr lang="en-US" sz="1400" dirty="0" err="1" smtClean="0">
                <a:ea typeface="Times New Roman" panose="02020603050405020304" pitchFamily="18" charset="0"/>
              </a:rPr>
              <a:t>Emelle</a:t>
            </a:r>
            <a:r>
              <a:rPr lang="en-US" sz="1400" dirty="0" smtClean="0">
                <a:ea typeface="Times New Roman" panose="02020603050405020304" pitchFamily="18" charset="0"/>
              </a:rPr>
              <a:t>, C. (2013). An Analytical Approach to Consistency Checks of Experimental PVT Data. Paper presented at the Nigeria Annual International Conference and Exhibition, Lagos, Nigeria. 30 July – 1 August. </a:t>
            </a:r>
            <a:endParaRPr lang="en-GB" sz="1400" dirty="0" smtClean="0">
              <a:ea typeface="Times New Roman" panose="02020603050405020304" pitchFamily="18" charset="0"/>
            </a:endParaRPr>
          </a:p>
          <a:p>
            <a:pPr marL="0" indent="0" hangingPunct="0"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</a:pPr>
            <a:r>
              <a:rPr lang="en-US" sz="1400" dirty="0" err="1" smtClean="0">
                <a:ea typeface="Times New Roman" panose="02020603050405020304" pitchFamily="18" charset="0"/>
              </a:rPr>
              <a:t>Ireke</a:t>
            </a:r>
            <a:r>
              <a:rPr lang="en-US" sz="1400" dirty="0" smtClean="0">
                <a:ea typeface="Times New Roman" panose="02020603050405020304" pitchFamily="18" charset="0"/>
              </a:rPr>
              <a:t>, I. U., and </a:t>
            </a:r>
            <a:r>
              <a:rPr lang="en-US" sz="1400" dirty="0" err="1" smtClean="0">
                <a:ea typeface="Times New Roman" panose="02020603050405020304" pitchFamily="18" charset="0"/>
              </a:rPr>
              <a:t>Ikpeka</a:t>
            </a:r>
            <a:r>
              <a:rPr lang="en-US" sz="1400" dirty="0" smtClean="0">
                <a:ea typeface="Times New Roman" panose="02020603050405020304" pitchFamily="18" charset="0"/>
              </a:rPr>
              <a:t>, P. M. (2017). Impact of PVT Correlations on Reserve Estimation: Reliability and Qualitative Analysis. Paper presented at the Nigeria Annual International Conference and Exhibition, Lagos, Nigeria. 31 July–2 August 2017.</a:t>
            </a:r>
          </a:p>
          <a:p>
            <a:pPr marL="0" indent="0"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</a:pPr>
            <a:r>
              <a:rPr lang="en-US" sz="1400" dirty="0" err="1" smtClean="0">
                <a:ea typeface="Times New Roman" panose="02020603050405020304" pitchFamily="18" charset="0"/>
              </a:rPr>
              <a:t>Uwaga</a:t>
            </a:r>
            <a:r>
              <a:rPr lang="en-US" sz="1400" dirty="0" smtClean="0">
                <a:ea typeface="Times New Roman" panose="02020603050405020304" pitchFamily="18" charset="0"/>
              </a:rPr>
              <a:t>, O. A. (2008). Developing Marginal Fields in the Niger Delta: Recovery and Economics Can Be Better than Currently Estimated. Paper presented at the 32nd Annual Society of Petroleum Engineers International Technical Conference and Exhibition in Abuja, Nigeria. 4-6 August, 2008</a:t>
            </a:r>
            <a:endParaRPr lang="en-GB" sz="1400" dirty="0">
              <a:ea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21601" y="1324220"/>
            <a:ext cx="5459226" cy="4815992"/>
            <a:chOff x="6433643" y="1278666"/>
            <a:chExt cx="5249401" cy="4815992"/>
          </a:xfrm>
          <a:gradFill>
            <a:gsLst>
              <a:gs pos="28000">
                <a:schemeClr val="bg1">
                  <a:lumMod val="85000"/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lumMod val="45000"/>
                  <a:lumOff val="55000"/>
                  <a:alpha val="22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grpSpPr>
        <p:sp>
          <p:nvSpPr>
            <p:cNvPr id="36" name="Rectangle 35"/>
            <p:cNvSpPr/>
            <p:nvPr/>
          </p:nvSpPr>
          <p:spPr>
            <a:xfrm>
              <a:off x="6433644" y="1278666"/>
              <a:ext cx="5249400" cy="48159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gonal Stripe 36"/>
            <p:cNvSpPr/>
            <p:nvPr/>
          </p:nvSpPr>
          <p:spPr>
            <a:xfrm>
              <a:off x="6433643" y="1278666"/>
              <a:ext cx="175120" cy="751681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92826" y="1318231"/>
            <a:ext cx="5459226" cy="4815992"/>
            <a:chOff x="6433643" y="1278666"/>
            <a:chExt cx="5249401" cy="4815992"/>
          </a:xfrm>
          <a:gradFill>
            <a:gsLst>
              <a:gs pos="28000">
                <a:schemeClr val="bg1">
                  <a:lumMod val="85000"/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lumMod val="45000"/>
                  <a:lumOff val="55000"/>
                  <a:alpha val="22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grpSpPr>
        <p:sp>
          <p:nvSpPr>
            <p:cNvPr id="39" name="Rectangle 38"/>
            <p:cNvSpPr/>
            <p:nvPr/>
          </p:nvSpPr>
          <p:spPr>
            <a:xfrm>
              <a:off x="6433644" y="1278666"/>
              <a:ext cx="5249400" cy="48159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Diagonal Stripe 39"/>
            <p:cNvSpPr/>
            <p:nvPr/>
          </p:nvSpPr>
          <p:spPr>
            <a:xfrm>
              <a:off x="6433643" y="1278666"/>
              <a:ext cx="175120" cy="751681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6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person, window, holding&#10;&#10;Description automatically generated">
            <a:extLst>
              <a:ext uri="{FF2B5EF4-FFF2-40B4-BE49-F238E27FC236}">
                <a16:creationId xmlns:a16="http://schemas.microsoft.com/office/drawing/2014/main" id="{3B8FF345-2019-49A1-84A6-65BFA4E5B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2447" r="12447"/>
          <a:stretch/>
        </p:blipFill>
        <p:spPr>
          <a:xfrm>
            <a:off x="1250950" y="885138"/>
            <a:ext cx="9690100" cy="5087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FF8EF-0046-4B1F-9028-0616AE8E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399" y="2394857"/>
            <a:ext cx="7252505" cy="1603840"/>
          </a:xfrm>
        </p:spPr>
        <p:txBody>
          <a:bodyPr anchor="ctr"/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C00A5-1B36-4115-A795-AFD341D81D1C}"/>
              </a:ext>
            </a:extLst>
          </p:cNvPr>
          <p:cNvSpPr txBox="1"/>
          <p:nvPr/>
        </p:nvSpPr>
        <p:spPr>
          <a:xfrm>
            <a:off x="390144" y="7124555"/>
            <a:ext cx="11411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blogs.salford.ac.uk/business-school/job-search-tips-facing-job-hunting-hea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789254FC-37E5-456C-8BF3-FE622167C488}"/>
              </a:ext>
            </a:extLst>
          </p:cNvPr>
          <p:cNvSpPr/>
          <p:nvPr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2CB99-9DB3-402E-8A30-68BE7ABB6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5" t="2698" r="16015" b="2698"/>
          <a:stretch/>
        </p:blipFill>
        <p:spPr>
          <a:xfrm>
            <a:off x="5515429" y="5342068"/>
            <a:ext cx="1161142" cy="1261588"/>
          </a:xfrm>
          <a:custGeom>
            <a:avLst/>
            <a:gdLst>
              <a:gd name="connsiteX0" fmla="*/ 341710 w 683420"/>
              <a:gd name="connsiteY0" fmla="*/ 0 h 742540"/>
              <a:gd name="connsiteX1" fmla="*/ 683420 w 683420"/>
              <a:gd name="connsiteY1" fmla="*/ 371270 h 742540"/>
              <a:gd name="connsiteX2" fmla="*/ 341710 w 683420"/>
              <a:gd name="connsiteY2" fmla="*/ 742540 h 742540"/>
              <a:gd name="connsiteX3" fmla="*/ 0 w 683420"/>
              <a:gd name="connsiteY3" fmla="*/ 371270 h 742540"/>
              <a:gd name="connsiteX4" fmla="*/ 341710 w 683420"/>
              <a:gd name="connsiteY4" fmla="*/ 0 h 74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420" h="742540">
                <a:moveTo>
                  <a:pt x="341710" y="0"/>
                </a:moveTo>
                <a:cubicBezTo>
                  <a:pt x="530431" y="0"/>
                  <a:pt x="683420" y="166223"/>
                  <a:pt x="683420" y="371270"/>
                </a:cubicBezTo>
                <a:cubicBezTo>
                  <a:pt x="683420" y="576317"/>
                  <a:pt x="530431" y="742540"/>
                  <a:pt x="341710" y="742540"/>
                </a:cubicBezTo>
                <a:cubicBezTo>
                  <a:pt x="152989" y="742540"/>
                  <a:pt x="0" y="576317"/>
                  <a:pt x="0" y="371270"/>
                </a:cubicBezTo>
                <a:cubicBezTo>
                  <a:pt x="0" y="166223"/>
                  <a:pt x="152989" y="0"/>
                  <a:pt x="341710" y="0"/>
                </a:cubicBezTo>
                <a:close/>
              </a:path>
            </a:pathLst>
          </a:custGeom>
          <a:ln w="12700">
            <a:solidFill>
              <a:srgbClr val="00B0F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002C0EB-9848-4FA4-875B-2A3E555E0AC5}"/>
              </a:ext>
            </a:extLst>
          </p:cNvPr>
          <p:cNvGrpSpPr/>
          <p:nvPr/>
        </p:nvGrpSpPr>
        <p:grpSpPr>
          <a:xfrm>
            <a:off x="4677973" y="217557"/>
            <a:ext cx="2836054" cy="1494751"/>
            <a:chOff x="4674205" y="145246"/>
            <a:chExt cx="2836054" cy="1494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C281C5-96E3-4C47-847A-176A2F35F38E}"/>
                </a:ext>
              </a:extLst>
            </p:cNvPr>
            <p:cNvSpPr/>
            <p:nvPr/>
          </p:nvSpPr>
          <p:spPr>
            <a:xfrm>
              <a:off x="4674205" y="145246"/>
              <a:ext cx="2836054" cy="1494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2791F119-021E-4EC2-A84A-B54B5A8F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108" y="292026"/>
              <a:ext cx="2329783" cy="120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2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LSSVM Optimization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6" name="Picture 15" descr="A picture containing holding, man, cutting&#10;&#10;Description automatically generated">
            <a:extLst>
              <a:ext uri="{FF2B5EF4-FFF2-40B4-BE49-F238E27FC236}">
                <a16:creationId xmlns:a16="http://schemas.microsoft.com/office/drawing/2014/main" id="{C9B16753-48E5-43C4-8843-31CD31EAD2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18133" r="-47" b="13026"/>
          <a:stretch/>
        </p:blipFill>
        <p:spPr>
          <a:xfrm>
            <a:off x="0" y="1074057"/>
            <a:ext cx="12191999" cy="50872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396C2B-FFF0-4287-87A9-74619300385D}"/>
              </a:ext>
            </a:extLst>
          </p:cNvPr>
          <p:cNvSpPr/>
          <p:nvPr/>
        </p:nvSpPr>
        <p:spPr>
          <a:xfrm>
            <a:off x="-1" y="1074058"/>
            <a:ext cx="12192000" cy="508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D978A-CDC7-467D-A5B0-E5B172D97308}"/>
              </a:ext>
            </a:extLst>
          </p:cNvPr>
          <p:cNvSpPr/>
          <p:nvPr/>
        </p:nvSpPr>
        <p:spPr>
          <a:xfrm>
            <a:off x="0" y="1339702"/>
            <a:ext cx="12191999" cy="106556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60E438F-20F7-444C-92DC-9A9144B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4194" y="1431912"/>
                <a:ext cx="7580025" cy="10524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342900" marR="0" indent="-3429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  <a:lvl2pPr marL="783771" marR="0" indent="-326571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2pPr>
                <a:lvl3pPr marL="1219200" marR="0" indent="-3048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3pPr>
                <a:lvl4pPr marL="1737360" marR="0" indent="-36576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4pPr>
                <a:lvl5pPr marL="22352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5pPr>
                <a:lvl6pPr marL="26924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6pPr>
                <a:lvl7pPr marL="31496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7pPr>
                <a:lvl8pPr marL="36068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8pPr>
                <a:lvl9pPr marL="40640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C4C9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400" b="1" i="1">
                          <a:solidFill>
                            <a:srgbClr val="0C4C9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2400" b="1" i="1">
                              <a:solidFill>
                                <a:srgbClr val="0C4C93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eqArr>
                            <m:eqArrPr>
                              <m:ctrlPr>
                                <a:rPr lang="en-GB" sz="2400" b="1" i="1">
                                  <a:solidFill>
                                    <a:srgbClr val="0C4C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400" b="1" i="1">
                                      <a:solidFill>
                                        <a:srgbClr val="0C4C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solidFill>
                                        <a:srgbClr val="0C4C93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0C4C9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2400" b="1" i="1">
                                      <a:solidFill>
                                        <a:srgbClr val="0C4C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1" i="1">
                                      <a:solidFill>
                                        <a:srgbClr val="0C4C93"/>
                                      </a:solidFill>
                                      <a:latin typeface="Cambria Math" panose="02040503050406030204" pitchFamily="18" charset="0"/>
                                    </a:rPr>
                                    <m:t>𝒆𝒙𝒑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1" i="1">
                                          <a:solidFill>
                                            <a:srgbClr val="0C4C9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>
                                          <a:solidFill>
                                            <a:srgbClr val="0C4C9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sz="2400" b="1" i="1">
                                              <a:solidFill>
                                                <a:srgbClr val="0C4C9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400" b="1" i="1">
                                                  <a:solidFill>
                                                    <a:srgbClr val="0C4C9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𝒌</m:t>
                                                  </m:r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sup>
                                              </m:sSubSup>
                                              <m:sSup>
                                                <m:sSupPr>
                                                  <m:ctrlP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400" b="1" i="1">
                                                          <a:solidFill>
                                                            <a:srgbClr val="0C4C93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400" b="1" i="1">
                                                          <a:solidFill>
                                                            <a:srgbClr val="0C4C93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𝒌</m:t>
                                                          </m:r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GB" sz="2400" b="1" i="1">
                                                              <a:solidFill>
                                                                <a:srgbClr val="0C4C93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𝝈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400" b="1" i="1">
                                                      <a:solidFill>
                                                        <a:srgbClr val="0C4C9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GB" sz="2400" b="1" i="1">
                                          <a:solidFill>
                                            <a:srgbClr val="0C4C9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400" b="1" i="1">
                                          <a:solidFill>
                                            <a:srgbClr val="0C4C9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400" b="1" i="1">
                                  <a:solidFill>
                                    <a:srgbClr val="0C4C9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sz="2400" b="1" dirty="0">
                  <a:solidFill>
                    <a:srgbClr val="0C4C9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60E438F-20F7-444C-92DC-9A9144B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94" y="1431912"/>
                <a:ext cx="7580025" cy="1052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9188606"/>
              </p:ext>
            </p:extLst>
          </p:nvPr>
        </p:nvGraphicFramePr>
        <p:xfrm>
          <a:off x="1354581" y="2874485"/>
          <a:ext cx="9482835" cy="2918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1208">
                  <a:extLst>
                    <a:ext uri="{9D8B030D-6E8A-4147-A177-3AD203B41FA5}">
                      <a16:colId xmlns:a16="http://schemas.microsoft.com/office/drawing/2014/main" val="1923267914"/>
                    </a:ext>
                  </a:extLst>
                </a:gridCol>
                <a:gridCol w="1650802">
                  <a:extLst>
                    <a:ext uri="{9D8B030D-6E8A-4147-A177-3AD203B41FA5}">
                      <a16:colId xmlns:a16="http://schemas.microsoft.com/office/drawing/2014/main" val="4138444474"/>
                    </a:ext>
                  </a:extLst>
                </a:gridCol>
                <a:gridCol w="1857154">
                  <a:extLst>
                    <a:ext uri="{9D8B030D-6E8A-4147-A177-3AD203B41FA5}">
                      <a16:colId xmlns:a16="http://schemas.microsoft.com/office/drawing/2014/main" val="3056483711"/>
                    </a:ext>
                  </a:extLst>
                </a:gridCol>
                <a:gridCol w="1084201">
                  <a:extLst>
                    <a:ext uri="{9D8B030D-6E8A-4147-A177-3AD203B41FA5}">
                      <a16:colId xmlns:a16="http://schemas.microsoft.com/office/drawing/2014/main" val="3158847885"/>
                    </a:ext>
                  </a:extLst>
                </a:gridCol>
                <a:gridCol w="1005099">
                  <a:extLst>
                    <a:ext uri="{9D8B030D-6E8A-4147-A177-3AD203B41FA5}">
                      <a16:colId xmlns:a16="http://schemas.microsoft.com/office/drawing/2014/main" val="1455813185"/>
                    </a:ext>
                  </a:extLst>
                </a:gridCol>
                <a:gridCol w="954371">
                  <a:extLst>
                    <a:ext uri="{9D8B030D-6E8A-4147-A177-3AD203B41FA5}">
                      <a16:colId xmlns:a16="http://schemas.microsoft.com/office/drawing/2014/main" val="621069888"/>
                    </a:ext>
                  </a:extLst>
                </a:gridCol>
              </a:tblGrid>
              <a:tr h="8107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 Reservoir fluid properties</a:t>
                      </a:r>
                      <a:endParaRPr lang="en-GB" sz="18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Optimization algorithm</a:t>
                      </a:r>
                      <a:endParaRPr lang="en-GB" sz="18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 smtClean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ϒ</a:t>
                      </a:r>
                      <a:endParaRPr lang="en-GB" sz="18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σ</a:t>
                      </a:r>
                      <a:r>
                        <a:rPr lang="en-GB" sz="1800" b="1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8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7047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Bubble point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pressure (</a:t>
                      </a:r>
                      <a:r>
                        <a:rPr lang="en-GB" sz="1800" dirty="0" err="1">
                          <a:effectLst/>
                          <a:latin typeface="+mn-lt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GB" sz="1800" baseline="-25000" dirty="0" err="1">
                          <a:effectLst/>
                          <a:latin typeface="+mn-lt"/>
                          <a:cs typeface="Arial" panose="020B0604020202020204" pitchFamily="34" charset="0"/>
                        </a:rPr>
                        <a:t>ob</a:t>
                      </a: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), </a:t>
                      </a:r>
                      <a:r>
                        <a:rPr lang="en-GB" sz="1800" dirty="0" err="1">
                          <a:effectLst/>
                          <a:latin typeface="+mn-lt"/>
                          <a:cs typeface="Arial" panose="020B0604020202020204" pitchFamily="34" charset="0"/>
                        </a:rPr>
                        <a:t>psia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Simplex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87.3856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>
                          <a:effectLst/>
                          <a:latin typeface="+mn-lt"/>
                          <a:cs typeface="Arial" panose="020B0604020202020204" pitchFamily="34" charset="0"/>
                        </a:rPr>
                        <a:t>4.47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10.8337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2.3827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extLst>
                  <a:ext uri="{0D108BD9-81ED-4DB2-BD59-A6C34878D82A}">
                    <a16:rowId xmlns:a16="http://schemas.microsoft.com/office/drawing/2014/main" val="2815289019"/>
                  </a:ext>
                </a:extLst>
              </a:tr>
              <a:tr h="8107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Oil formation volume factor (B</a:t>
                      </a:r>
                      <a:r>
                        <a:rPr lang="en-GB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ob</a:t>
                      </a: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), </a:t>
                      </a:r>
                      <a:r>
                        <a:rPr lang="en-GB" sz="1800" dirty="0" err="1">
                          <a:effectLst/>
                          <a:latin typeface="+mn-lt"/>
                          <a:cs typeface="Arial" panose="020B0604020202020204" pitchFamily="34" charset="0"/>
                        </a:rPr>
                        <a:t>bbl</a:t>
                      </a: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/STB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Simplex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67073.6905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11.114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856.38967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>
                          <a:effectLst/>
                          <a:latin typeface="+mn-lt"/>
                          <a:cs typeface="Arial" panose="020B0604020202020204" pitchFamily="34" charset="0"/>
                        </a:rPr>
                        <a:t>6.752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extLst>
                  <a:ext uri="{0D108BD9-81ED-4DB2-BD59-A6C34878D82A}">
                    <a16:rowId xmlns:a16="http://schemas.microsoft.com/office/drawing/2014/main" val="3918991006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Solution gas oil ratio (R</a:t>
                      </a:r>
                      <a:r>
                        <a:rPr lang="en-GB" sz="1800" baseline="-25000">
                          <a:effectLst/>
                          <a:latin typeface="+mn-lt"/>
                          <a:cs typeface="Arial" panose="020B0604020202020204" pitchFamily="34" charset="0"/>
                        </a:rPr>
                        <a:t>so</a:t>
                      </a: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), SCF/STB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Grid Search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210630286.4357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>
                          <a:effectLst/>
                          <a:latin typeface="+mn-lt"/>
                          <a:cs typeface="Arial" panose="020B0604020202020204" pitchFamily="34" charset="0"/>
                        </a:rPr>
                        <a:t>19.166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  <a:cs typeface="Arial" panose="020B0604020202020204" pitchFamily="34" charset="0"/>
                        </a:rPr>
                        <a:t>128.9766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4.8596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522" marR="40522" marT="0" marB="0"/>
                </a:tc>
                <a:extLst>
                  <a:ext uri="{0D108BD9-81ED-4DB2-BD59-A6C34878D82A}">
                    <a16:rowId xmlns:a16="http://schemas.microsoft.com/office/drawing/2014/main" val="67740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0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396C2B-FFF0-4287-87A9-74619300385D}"/>
              </a:ext>
            </a:extLst>
          </p:cNvPr>
          <p:cNvSpPr/>
          <p:nvPr/>
        </p:nvSpPr>
        <p:spPr>
          <a:xfrm>
            <a:off x="0" y="1074057"/>
            <a:ext cx="12192000" cy="5282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380;p41">
            <a:extLst>
              <a:ext uri="{FF2B5EF4-FFF2-40B4-BE49-F238E27FC236}">
                <a16:creationId xmlns:a16="http://schemas.microsoft.com/office/drawing/2014/main" id="{7884F49B-8DA6-4ADF-AD62-845EB3F15C82}"/>
              </a:ext>
            </a:extLst>
          </p:cNvPr>
          <p:cNvSpPr txBox="1">
            <a:spLocks/>
          </p:cNvSpPr>
          <p:nvPr/>
        </p:nvSpPr>
        <p:spPr>
          <a:xfrm>
            <a:off x="754912" y="1143468"/>
            <a:ext cx="10598887" cy="52128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DPR Dataset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86" y="3951063"/>
            <a:ext cx="5114773" cy="232615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86" y="1198349"/>
            <a:ext cx="5114773" cy="2752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8129" y="1189219"/>
            <a:ext cx="5078872" cy="50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Models Results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6" name="Picture 15" descr="A picture containing holding, man, cutting&#10;&#10;Description automatically generated">
            <a:extLst>
              <a:ext uri="{FF2B5EF4-FFF2-40B4-BE49-F238E27FC236}">
                <a16:creationId xmlns:a16="http://schemas.microsoft.com/office/drawing/2014/main" id="{C9B16753-48E5-43C4-8843-31CD31EAD2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18133" r="-47" b="13026"/>
          <a:stretch/>
        </p:blipFill>
        <p:spPr>
          <a:xfrm>
            <a:off x="0" y="1074057"/>
            <a:ext cx="12191999" cy="50872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396C2B-FFF0-4287-87A9-74619300385D}"/>
              </a:ext>
            </a:extLst>
          </p:cNvPr>
          <p:cNvSpPr/>
          <p:nvPr/>
        </p:nvSpPr>
        <p:spPr>
          <a:xfrm>
            <a:off x="-1" y="1074058"/>
            <a:ext cx="12192000" cy="508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D978A-CDC7-467D-A5B0-E5B172D97308}"/>
              </a:ext>
            </a:extLst>
          </p:cNvPr>
          <p:cNvSpPr/>
          <p:nvPr/>
        </p:nvSpPr>
        <p:spPr>
          <a:xfrm>
            <a:off x="0" y="1339702"/>
            <a:ext cx="12191999" cy="106556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Statistical Results comparison file</a:t>
            </a:r>
            <a:endParaRPr lang="en-US" sz="3600" b="1" dirty="0"/>
          </a:p>
          <a:p>
            <a:r>
              <a:rPr lang="en-US" dirty="0" smtClean="0">
                <a:hlinkClick r:id="rId5" action="ppaction://hlinkfile"/>
              </a:rPr>
              <a:t>Statistical comparison of models.xlsx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3600" b="1" dirty="0" smtClean="0"/>
              <a:t>PVT Results from other models</a:t>
            </a:r>
          </a:p>
          <a:p>
            <a:r>
              <a:rPr lang="en-US" dirty="0" smtClean="0">
                <a:hlinkClick r:id="rId6" action="ppaction://hlinkfile"/>
              </a:rPr>
              <a:t>Results from Other models.xlsx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3600" b="1" dirty="0" smtClean="0"/>
              <a:t>DPR Dataset</a:t>
            </a:r>
          </a:p>
          <a:p>
            <a:r>
              <a:rPr lang="en-US" dirty="0" smtClean="0">
                <a:hlinkClick r:id="rId7" action="ppaction://hlinkfile"/>
              </a:rPr>
              <a:t>DpR.xlsx</a:t>
            </a:r>
            <a:endParaRPr lang="en-US" sz="3600" dirty="0" smtClean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25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 dirty="0"/>
              <a:t>                Precious </a:t>
            </a:r>
            <a:r>
              <a:rPr lang="en-GB" dirty="0" err="1"/>
              <a:t>Onu</a:t>
            </a:r>
            <a:r>
              <a:rPr lang="en-GB" dirty="0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3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 dirty="0" smtClean="0">
                <a:latin typeface="+mj-lt"/>
                <a:cs typeface="Arial" panose="020B0604020202020204" pitchFamily="34" charset="0"/>
              </a:rPr>
              <a:t>Review of Literature</a:t>
            </a:r>
            <a:endParaRPr lang="en-GB" sz="4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6310EC-365A-4652-A30E-06219F810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718658"/>
              </p:ext>
            </p:extLst>
          </p:nvPr>
        </p:nvGraphicFramePr>
        <p:xfrm>
          <a:off x="380188" y="615506"/>
          <a:ext cx="11431624" cy="4620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Google Shape;178;p28">
            <a:extLst>
              <a:ext uri="{FF2B5EF4-FFF2-40B4-BE49-F238E27FC236}">
                <a16:creationId xmlns:a16="http://schemas.microsoft.com/office/drawing/2014/main" id="{28DEDE2A-08F8-4CDD-B7A4-EC72CCAD94F8}"/>
              </a:ext>
            </a:extLst>
          </p:cNvPr>
          <p:cNvSpPr txBox="1">
            <a:spLocks/>
          </p:cNvSpPr>
          <p:nvPr/>
        </p:nvSpPr>
        <p:spPr>
          <a:xfrm>
            <a:off x="3479470" y="4727395"/>
            <a:ext cx="2446538" cy="1714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 algn="ctr" hangingPunct="1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reported a case where oil recovery was underestimated by as much as 40% </a:t>
            </a:r>
            <a:endParaRPr lang="en-US" sz="1800" dirty="0" smtClean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 algn="ctr" hangingPunct="1">
              <a:buNone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(Oil technology, 2012)</a:t>
            </a:r>
            <a:endParaRPr lang="en-US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Google Shape;179;p28">
            <a:extLst>
              <a:ext uri="{FF2B5EF4-FFF2-40B4-BE49-F238E27FC236}">
                <a16:creationId xmlns:a16="http://schemas.microsoft.com/office/drawing/2014/main" id="{E18EBB51-FE0C-4874-8966-6420403ECB57}"/>
              </a:ext>
            </a:extLst>
          </p:cNvPr>
          <p:cNvSpPr txBox="1">
            <a:spLocks/>
          </p:cNvSpPr>
          <p:nvPr/>
        </p:nvSpPr>
        <p:spPr>
          <a:xfrm>
            <a:off x="6290455" y="4804277"/>
            <a:ext cx="2134655" cy="8322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 algn="ctr" hangingPunct="1">
              <a:buNone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Limited Dataset</a:t>
            </a:r>
            <a:endParaRPr lang="en-US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3" name="Google Shape;184;p28">
            <a:extLst>
              <a:ext uri="{FF2B5EF4-FFF2-40B4-BE49-F238E27FC236}">
                <a16:creationId xmlns:a16="http://schemas.microsoft.com/office/drawing/2014/main" id="{48CFDB7C-022C-4A6B-902E-BE27BA80C634}"/>
              </a:ext>
            </a:extLst>
          </p:cNvPr>
          <p:cNvSpPr txBox="1">
            <a:spLocks/>
          </p:cNvSpPr>
          <p:nvPr/>
        </p:nvSpPr>
        <p:spPr>
          <a:xfrm>
            <a:off x="8805298" y="4970190"/>
            <a:ext cx="2781403" cy="6663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 algn="ctr" hangingPunct="1">
              <a:buNone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Technique</a:t>
            </a:r>
            <a:endParaRPr lang="en-US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E9E613-A4E3-4D99-93E8-F8AAE12631E5}"/>
              </a:ext>
            </a:extLst>
          </p:cNvPr>
          <p:cNvCxnSpPr/>
          <p:nvPr/>
        </p:nvCxnSpPr>
        <p:spPr>
          <a:xfrm>
            <a:off x="2047064" y="4635795"/>
            <a:ext cx="0" cy="425302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925765-8143-4A2B-94B4-EA0CAB1F321B}"/>
              </a:ext>
            </a:extLst>
          </p:cNvPr>
          <p:cNvCxnSpPr/>
          <p:nvPr/>
        </p:nvCxnSpPr>
        <p:spPr>
          <a:xfrm>
            <a:off x="7357781" y="4423144"/>
            <a:ext cx="0" cy="425302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EE9099-B43C-4E7F-8AC9-F9663CE173AC}"/>
              </a:ext>
            </a:extLst>
          </p:cNvPr>
          <p:cNvCxnSpPr/>
          <p:nvPr/>
        </p:nvCxnSpPr>
        <p:spPr>
          <a:xfrm>
            <a:off x="10002120" y="4423144"/>
            <a:ext cx="0" cy="425302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lueprint">
            <a:extLst>
              <a:ext uri="{FF2B5EF4-FFF2-40B4-BE49-F238E27FC236}">
                <a16:creationId xmlns:a16="http://schemas.microsoft.com/office/drawing/2014/main" id="{55B369FC-9D63-4CE7-ACA3-8D77F61DA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448622" y="1827134"/>
            <a:ext cx="1291479" cy="1291479"/>
          </a:xfrm>
          <a:prstGeom prst="rect">
            <a:avLst/>
          </a:prstGeom>
        </p:spPr>
      </p:pic>
      <p:pic>
        <p:nvPicPr>
          <p:cNvPr id="37" name="Graphic 36" descr="Oil Barrel">
            <a:extLst>
              <a:ext uri="{FF2B5EF4-FFF2-40B4-BE49-F238E27FC236}">
                <a16:creationId xmlns:a16="http://schemas.microsoft.com/office/drawing/2014/main" id="{A12B9B77-2F07-496F-B0BE-C89909FCC8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041258" y="1827134"/>
            <a:ext cx="1291479" cy="1291479"/>
          </a:xfrm>
          <a:prstGeom prst="rect">
            <a:avLst/>
          </a:prstGeom>
        </p:spPr>
      </p:pic>
      <p:pic>
        <p:nvPicPr>
          <p:cNvPr id="39" name="Graphic 38" descr="Folder Search">
            <a:extLst>
              <a:ext uri="{FF2B5EF4-FFF2-40B4-BE49-F238E27FC236}">
                <a16:creationId xmlns:a16="http://schemas.microsoft.com/office/drawing/2014/main" id="{88057DC4-A4D8-41C0-BCE5-4FA1E26FC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712042" y="1827134"/>
            <a:ext cx="1291479" cy="1291479"/>
          </a:xfrm>
          <a:prstGeom prst="rect">
            <a:avLst/>
          </a:prstGeom>
        </p:spPr>
      </p:pic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A1A66B67-93AA-4203-B36B-F660CDB211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401324" y="1827134"/>
            <a:ext cx="1291479" cy="1291479"/>
          </a:xfrm>
          <a:prstGeom prst="rect">
            <a:avLst/>
          </a:prstGeom>
        </p:spPr>
      </p:pic>
      <p:sp>
        <p:nvSpPr>
          <p:cNvPr id="21" name="Google Shape;177;p28">
            <a:extLst>
              <a:ext uri="{FF2B5EF4-FFF2-40B4-BE49-F238E27FC236}">
                <a16:creationId xmlns:a16="http://schemas.microsoft.com/office/drawing/2014/main" id="{731CA702-F182-40F7-A6E3-739BF5E3C389}"/>
              </a:ext>
            </a:extLst>
          </p:cNvPr>
          <p:cNvSpPr txBox="1">
            <a:spLocks/>
          </p:cNvSpPr>
          <p:nvPr/>
        </p:nvSpPr>
        <p:spPr>
          <a:xfrm>
            <a:off x="1054160" y="4877668"/>
            <a:ext cx="1849593" cy="13040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6699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 algn="ctr" hangingPunct="1">
              <a:buNone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reported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ncorrect PVT estimates in the Niger Delta</a:t>
            </a:r>
            <a:endParaRPr lang="en-GB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4D48BA-A62F-49B0-B458-1734F5629AAA}"/>
              </a:ext>
            </a:extLst>
          </p:cNvPr>
          <p:cNvCxnSpPr/>
          <p:nvPr/>
        </p:nvCxnSpPr>
        <p:spPr>
          <a:xfrm>
            <a:off x="4731657" y="4423797"/>
            <a:ext cx="0" cy="425302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2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Research Methodology</a:t>
            </a:r>
          </a:p>
        </p:txBody>
      </p:sp>
      <p:grpSp>
        <p:nvGrpSpPr>
          <p:cNvPr id="11" name="Google Shape;8645;p68"/>
          <p:cNvGrpSpPr/>
          <p:nvPr/>
        </p:nvGrpSpPr>
        <p:grpSpPr>
          <a:xfrm>
            <a:off x="2863248" y="3673821"/>
            <a:ext cx="6371219" cy="2775151"/>
            <a:chOff x="2500667" y="3782616"/>
            <a:chExt cx="1338548" cy="599661"/>
          </a:xfrm>
        </p:grpSpPr>
        <p:grpSp>
          <p:nvGrpSpPr>
            <p:cNvPr id="14" name="Google Shape;8646;p68"/>
            <p:cNvGrpSpPr/>
            <p:nvPr/>
          </p:nvGrpSpPr>
          <p:grpSpPr>
            <a:xfrm>
              <a:off x="2500667" y="3782616"/>
              <a:ext cx="1338548" cy="599610"/>
              <a:chOff x="2500667" y="3782616"/>
              <a:chExt cx="1338548" cy="599610"/>
            </a:xfrm>
          </p:grpSpPr>
          <p:sp>
            <p:nvSpPr>
              <p:cNvPr id="19" name="Google Shape;8647;p6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0" name="Google Shape;8648;p68"/>
              <p:cNvSpPr/>
              <p:nvPr/>
            </p:nvSpPr>
            <p:spPr>
              <a:xfrm>
                <a:off x="3425045" y="3858516"/>
                <a:ext cx="65100" cy="651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1" name="Google Shape;8650;p6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2A66AA"/>
                </a:solidFill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2" name="Google Shape;8651;p68"/>
              <p:cNvSpPr/>
              <p:nvPr/>
            </p:nvSpPr>
            <p:spPr>
              <a:xfrm>
                <a:off x="2848165" y="3858516"/>
                <a:ext cx="65100" cy="651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3" name="Google Shape;8652;p68"/>
              <p:cNvSpPr/>
              <p:nvPr/>
            </p:nvSpPr>
            <p:spPr>
              <a:xfrm>
                <a:off x="2656367" y="4032917"/>
                <a:ext cx="65100" cy="651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cxnSp>
            <p:nvCxnSpPr>
              <p:cNvPr id="24" name="Google Shape;8653;p68"/>
              <p:cNvCxnSpPr>
                <a:stCxn id="22" idx="0"/>
              </p:cNvCxnSpPr>
              <p:nvPr/>
            </p:nvCxnSpPr>
            <p:spPr>
              <a:xfrm rot="5400000" flipH="1">
                <a:off x="2746315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2467A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654;p68"/>
              <p:cNvCxnSpPr>
                <a:stCxn id="20" idx="0"/>
              </p:cNvCxnSpPr>
              <p:nvPr/>
            </p:nvCxnSpPr>
            <p:spPr>
              <a:xfrm rot="16200000">
                <a:off x="3516695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2467A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656;p68"/>
              <p:cNvCxnSpPr>
                <a:stCxn id="23" idx="2"/>
              </p:cNvCxnSpPr>
              <p:nvPr/>
            </p:nvCxnSpPr>
            <p:spPr>
              <a:xfrm flipH="1">
                <a:off x="2500667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2467A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8657;p68"/>
              <p:cNvCxnSpPr>
                <a:stCxn id="21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2467A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8658;p68"/>
            <p:cNvGrpSpPr/>
            <p:nvPr/>
          </p:nvGrpSpPr>
          <p:grpSpPr>
            <a:xfrm>
              <a:off x="2675275" y="3930557"/>
              <a:ext cx="1003306" cy="451720"/>
              <a:chOff x="2675275" y="4174282"/>
              <a:chExt cx="1003306" cy="451720"/>
            </a:xfrm>
          </p:grpSpPr>
          <p:sp>
            <p:nvSpPr>
              <p:cNvPr id="16" name="Google Shape;8659;p6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2467AE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17" name="Google Shape;8660;p6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solidFill>
                  <a:srgbClr val="DCDCDC"/>
                </a:solidFill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18" name="Google Shape;8661;p6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E9ECF5"/>
              </a:solidFill>
              <a:ln>
                <a:solidFill>
                  <a:srgbClr val="DCDCDC"/>
                </a:solidFill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algn="ctr"/>
                <a:endParaRPr sz="3300" b="1" dirty="0">
                  <a:solidFill>
                    <a:srgbClr val="565252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4110024" y="1462756"/>
            <a:ext cx="379573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Machine Learning techniques are being tested to develop PVT correlations </a:t>
            </a:r>
            <a:br>
              <a:rPr lang="en-US" sz="2400" b="1" dirty="0">
                <a:cs typeface="Arial" panose="020B0604020202020204" pitchFamily="34" charset="0"/>
              </a:rPr>
            </a:br>
            <a:r>
              <a:rPr lang="en-US" sz="2000" dirty="0">
                <a:cs typeface="Arial" panose="020B0604020202020204" pitchFamily="34" charset="0"/>
              </a:rPr>
              <a:t>(Sylvester, 2018; Adeeyo, 2016)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4AFF5BCC-87E2-4DF0-87E0-33E09054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0DC5EE-E788-4909-8A84-628A09471DA7}" type="slidenum">
              <a:rPr lang="en-GB" smtClean="0"/>
              <a:t>4</a:t>
            </a:fld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2A8AB7-8948-4F1E-AEE0-610243DABA83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9E879E2-4669-49A1-8DF2-73F0175DA1E9}"/>
              </a:ext>
            </a:extLst>
          </p:cNvPr>
          <p:cNvGrpSpPr/>
          <p:nvPr/>
        </p:nvGrpSpPr>
        <p:grpSpPr>
          <a:xfrm>
            <a:off x="1096957" y="2630334"/>
            <a:ext cx="2597960" cy="1466747"/>
            <a:chOff x="1054425" y="2524005"/>
            <a:chExt cx="2597960" cy="1466747"/>
          </a:xfrm>
        </p:grpSpPr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9C28CB9C-E9A6-462B-B42C-A64C9CEA8040}"/>
                </a:ext>
              </a:extLst>
            </p:cNvPr>
            <p:cNvSpPr/>
            <p:nvPr/>
          </p:nvSpPr>
          <p:spPr>
            <a:xfrm rot="10800000">
              <a:off x="1054425" y="3404115"/>
              <a:ext cx="2597960" cy="586637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B66ECAFC-07D5-44D7-B9F9-D2C91F98D1B6}"/>
                </a:ext>
              </a:extLst>
            </p:cNvPr>
            <p:cNvSpPr/>
            <p:nvPr/>
          </p:nvSpPr>
          <p:spPr>
            <a:xfrm>
              <a:off x="1054425" y="2524005"/>
              <a:ext cx="2597960" cy="873932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56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         Identify</a:t>
              </a:r>
            </a:p>
          </p:txBody>
        </p:sp>
        <p:sp>
          <p:nvSpPr>
            <p:cNvPr id="61" name="Google Shape;210;p33">
              <a:extLst>
                <a:ext uri="{FF2B5EF4-FFF2-40B4-BE49-F238E27FC236}">
                  <a16:creationId xmlns:a16="http://schemas.microsoft.com/office/drawing/2014/main" id="{7C6A3711-B147-49A5-B54E-642AF4C04A2B}"/>
                </a:ext>
              </a:extLst>
            </p:cNvPr>
            <p:cNvSpPr txBox="1"/>
            <p:nvPr/>
          </p:nvSpPr>
          <p:spPr>
            <a:xfrm>
              <a:off x="1450646" y="3434862"/>
              <a:ext cx="1805516" cy="46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000">
                  <a:solidFill>
                    <a:srgbClr val="565252"/>
                  </a:solidFill>
                  <a:ea typeface="Roboto Condensed Light"/>
                  <a:cs typeface="Roboto Condensed Light"/>
                  <a:sym typeface="Roboto Condensed Light"/>
                </a:rPr>
                <a:t>Better Models</a:t>
              </a:r>
              <a:endParaRPr sz="2000">
                <a:solidFill>
                  <a:srgbClr val="565252"/>
                </a:solidFill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2759112-1B39-4112-BDBA-8EB3C45F0BFF}"/>
              </a:ext>
            </a:extLst>
          </p:cNvPr>
          <p:cNvGrpSpPr/>
          <p:nvPr/>
        </p:nvGrpSpPr>
        <p:grpSpPr>
          <a:xfrm>
            <a:off x="8321170" y="2630334"/>
            <a:ext cx="2597960" cy="1466747"/>
            <a:chOff x="1054425" y="2524005"/>
            <a:chExt cx="2597960" cy="1466747"/>
          </a:xfrm>
        </p:grpSpPr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F43A8188-C0E8-451D-B06B-5271D2629448}"/>
                </a:ext>
              </a:extLst>
            </p:cNvPr>
            <p:cNvSpPr/>
            <p:nvPr/>
          </p:nvSpPr>
          <p:spPr>
            <a:xfrm rot="10800000">
              <a:off x="1054425" y="3404115"/>
              <a:ext cx="2597960" cy="586637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91286BD8-F868-4C95-B92F-4269723F415C}"/>
                </a:ext>
              </a:extLst>
            </p:cNvPr>
            <p:cNvSpPr/>
            <p:nvPr/>
          </p:nvSpPr>
          <p:spPr>
            <a:xfrm>
              <a:off x="1054425" y="2524005"/>
              <a:ext cx="2597960" cy="873932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56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       Determine</a:t>
              </a:r>
            </a:p>
          </p:txBody>
        </p:sp>
        <p:sp>
          <p:nvSpPr>
            <p:cNvPr id="65" name="Google Shape;210;p33">
              <a:extLst>
                <a:ext uri="{FF2B5EF4-FFF2-40B4-BE49-F238E27FC236}">
                  <a16:creationId xmlns:a16="http://schemas.microsoft.com/office/drawing/2014/main" id="{7203C5F6-E6F3-4667-8290-98CEA0D67FE7}"/>
                </a:ext>
              </a:extLst>
            </p:cNvPr>
            <p:cNvSpPr txBox="1"/>
            <p:nvPr/>
          </p:nvSpPr>
          <p:spPr>
            <a:xfrm>
              <a:off x="1219039" y="3434862"/>
              <a:ext cx="2268731" cy="46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rgbClr val="565252"/>
                  </a:solidFill>
                  <a:ea typeface="Roboto Condensed Light"/>
                  <a:cs typeface="Roboto Condensed Light"/>
                  <a:sym typeface="Roboto Condensed Light"/>
                </a:rPr>
                <a:t>Sensitive Parameters</a:t>
              </a:r>
              <a:endParaRPr sz="2000">
                <a:solidFill>
                  <a:srgbClr val="565252"/>
                </a:solidFill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F6E81A-75F1-45EF-B432-79C8393C1B24}"/>
              </a:ext>
            </a:extLst>
          </p:cNvPr>
          <p:cNvGrpSpPr/>
          <p:nvPr/>
        </p:nvGrpSpPr>
        <p:grpSpPr>
          <a:xfrm>
            <a:off x="9234466" y="4597784"/>
            <a:ext cx="2597960" cy="1466747"/>
            <a:chOff x="1054425" y="2524005"/>
            <a:chExt cx="2597960" cy="1466747"/>
          </a:xfrm>
        </p:grpSpPr>
        <p:sp>
          <p:nvSpPr>
            <p:cNvPr id="67" name="Rectangle: Top Corners Rounded 66">
              <a:extLst>
                <a:ext uri="{FF2B5EF4-FFF2-40B4-BE49-F238E27FC236}">
                  <a16:creationId xmlns:a16="http://schemas.microsoft.com/office/drawing/2014/main" id="{1E7D1DF3-A263-414F-BA60-E896D467CF40}"/>
                </a:ext>
              </a:extLst>
            </p:cNvPr>
            <p:cNvSpPr/>
            <p:nvPr/>
          </p:nvSpPr>
          <p:spPr>
            <a:xfrm rot="10800000">
              <a:off x="1054425" y="3404115"/>
              <a:ext cx="2597960" cy="586637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Top Corners Rounded 67">
              <a:extLst>
                <a:ext uri="{FF2B5EF4-FFF2-40B4-BE49-F238E27FC236}">
                  <a16:creationId xmlns:a16="http://schemas.microsoft.com/office/drawing/2014/main" id="{C5D8F44C-426F-404C-BB33-B8F0AAFF304F}"/>
                </a:ext>
              </a:extLst>
            </p:cNvPr>
            <p:cNvSpPr/>
            <p:nvPr/>
          </p:nvSpPr>
          <p:spPr>
            <a:xfrm>
              <a:off x="1054425" y="2524005"/>
              <a:ext cx="2597960" cy="873932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56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          Analyze</a:t>
              </a:r>
            </a:p>
          </p:txBody>
        </p:sp>
        <p:sp>
          <p:nvSpPr>
            <p:cNvPr id="69" name="Google Shape;210;p33">
              <a:extLst>
                <a:ext uri="{FF2B5EF4-FFF2-40B4-BE49-F238E27FC236}">
                  <a16:creationId xmlns:a16="http://schemas.microsoft.com/office/drawing/2014/main" id="{02B6A893-C285-4358-B67C-B1B551843B35}"/>
                </a:ext>
              </a:extLst>
            </p:cNvPr>
            <p:cNvSpPr txBox="1"/>
            <p:nvPr/>
          </p:nvSpPr>
          <p:spPr>
            <a:xfrm>
              <a:off x="1219039" y="3434862"/>
              <a:ext cx="2268731" cy="46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rgbClr val="565252"/>
                  </a:solidFill>
                  <a:ea typeface="Roboto Condensed Light"/>
                  <a:cs typeface="Roboto Condensed Light"/>
                  <a:sym typeface="Roboto Condensed Light"/>
                </a:rPr>
                <a:t>Developed Models</a:t>
              </a:r>
              <a:endParaRPr sz="2000">
                <a:solidFill>
                  <a:srgbClr val="565252"/>
                </a:solidFill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B175070-6E06-4CD6-A138-83DC66909AA7}"/>
              </a:ext>
            </a:extLst>
          </p:cNvPr>
          <p:cNvGrpSpPr/>
          <p:nvPr/>
        </p:nvGrpSpPr>
        <p:grpSpPr>
          <a:xfrm>
            <a:off x="291476" y="4597784"/>
            <a:ext cx="2597960" cy="1466747"/>
            <a:chOff x="1054425" y="2524005"/>
            <a:chExt cx="2597960" cy="1466747"/>
          </a:xfrm>
        </p:grpSpPr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C22C9CE2-A36E-458A-A4FE-FBCF511B88A5}"/>
                </a:ext>
              </a:extLst>
            </p:cNvPr>
            <p:cNvSpPr/>
            <p:nvPr/>
          </p:nvSpPr>
          <p:spPr>
            <a:xfrm rot="10800000">
              <a:off x="1054425" y="3404115"/>
              <a:ext cx="2597960" cy="586637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16F83E28-0F93-4771-95D4-1440E7E20F16}"/>
                </a:ext>
              </a:extLst>
            </p:cNvPr>
            <p:cNvSpPr/>
            <p:nvPr/>
          </p:nvSpPr>
          <p:spPr>
            <a:xfrm>
              <a:off x="1054425" y="2524005"/>
              <a:ext cx="2597960" cy="873932"/>
            </a:xfrm>
            <a:prstGeom prst="round2SameRect">
              <a:avLst>
                <a:gd name="adj1" fmla="val 43854"/>
                <a:gd name="adj2" fmla="val 0"/>
              </a:avLst>
            </a:prstGeom>
            <a:solidFill>
              <a:srgbClr val="56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         Develop</a:t>
              </a:r>
            </a:p>
          </p:txBody>
        </p:sp>
        <p:sp>
          <p:nvSpPr>
            <p:cNvPr id="73" name="Google Shape;210;p33">
              <a:extLst>
                <a:ext uri="{FF2B5EF4-FFF2-40B4-BE49-F238E27FC236}">
                  <a16:creationId xmlns:a16="http://schemas.microsoft.com/office/drawing/2014/main" id="{586F406B-7E5E-472B-92BF-67AC3D5AE60B}"/>
                </a:ext>
              </a:extLst>
            </p:cNvPr>
            <p:cNvSpPr txBox="1"/>
            <p:nvPr/>
          </p:nvSpPr>
          <p:spPr>
            <a:xfrm>
              <a:off x="1219039" y="3434862"/>
              <a:ext cx="2268731" cy="465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rgbClr val="565252"/>
                  </a:solidFill>
                  <a:ea typeface="Roboto Condensed Light"/>
                  <a:cs typeface="Roboto Condensed Light"/>
                  <a:sym typeface="Roboto Condensed Light"/>
                </a:rPr>
                <a:t>PVT Models</a:t>
              </a:r>
              <a:endParaRPr sz="2000">
                <a:solidFill>
                  <a:srgbClr val="565252"/>
                </a:solidFill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9" name="Graphic 8" descr="Statistics">
            <a:extLst>
              <a:ext uri="{FF2B5EF4-FFF2-40B4-BE49-F238E27FC236}">
                <a16:creationId xmlns:a16="http://schemas.microsoft.com/office/drawing/2014/main" id="{4BB1613E-37DB-46CF-8341-089270648C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548915" y="4712804"/>
            <a:ext cx="716582" cy="716582"/>
          </a:xfrm>
          <a:prstGeom prst="rect">
            <a:avLst/>
          </a:prstGeom>
        </p:spPr>
      </p:pic>
      <p:pic>
        <p:nvPicPr>
          <p:cNvPr id="74" name="Graphic 73" descr="Magnifying glass">
            <a:extLst>
              <a:ext uri="{FF2B5EF4-FFF2-40B4-BE49-F238E27FC236}">
                <a16:creationId xmlns:a16="http://schemas.microsoft.com/office/drawing/2014/main" id="{4794B281-C158-4743-B6E4-5AEFB5B3144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84301" y="2730984"/>
            <a:ext cx="689544" cy="689544"/>
          </a:xfrm>
          <a:prstGeom prst="rect">
            <a:avLst/>
          </a:prstGeom>
        </p:spPr>
      </p:pic>
      <p:pic>
        <p:nvPicPr>
          <p:cNvPr id="76" name="Graphic 75" descr="Scribble">
            <a:extLst>
              <a:ext uri="{FF2B5EF4-FFF2-40B4-BE49-F238E27FC236}">
                <a16:creationId xmlns:a16="http://schemas.microsoft.com/office/drawing/2014/main" id="{0B1DDC75-7046-4DB0-8162-42D7B478E7E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87630" y="4777724"/>
            <a:ext cx="649021" cy="649021"/>
          </a:xfrm>
          <a:prstGeom prst="rect">
            <a:avLst/>
          </a:prstGeom>
        </p:spPr>
      </p:pic>
      <p:pic>
        <p:nvPicPr>
          <p:cNvPr id="78" name="Graphic 77" descr="Hamburger Menu Icon">
            <a:extLst>
              <a:ext uri="{FF2B5EF4-FFF2-40B4-BE49-F238E27FC236}">
                <a16:creationId xmlns:a16="http://schemas.microsoft.com/office/drawing/2014/main" id="{EC76A9EA-C120-42A4-825F-61736DB8094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610600" y="2909459"/>
            <a:ext cx="456431" cy="456431"/>
          </a:xfrm>
          <a:prstGeom prst="rect">
            <a:avLst/>
          </a:prstGeom>
        </p:spPr>
      </p:pic>
      <p:pic>
        <p:nvPicPr>
          <p:cNvPr id="2056" name="Picture 8" descr="Matlab Logo Vecto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432" y="4909349"/>
            <a:ext cx="977049" cy="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62281" y="5826453"/>
            <a:ext cx="1891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565252"/>
                </a:solidFill>
                <a:cs typeface="Arial" panose="020B0604020202020204" pitchFamily="34" charset="0"/>
              </a:rPr>
              <a:t>LSSVM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1502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5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US" sz="4000" b="1">
                <a:latin typeface="+mj-lt"/>
                <a:cs typeface="Arial" panose="020B0604020202020204" pitchFamily="34" charset="0"/>
              </a:rPr>
              <a:t>Least Square</a:t>
            </a:r>
            <a:endParaRPr lang="en-GB" sz="4000" b="1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/>
          <a:srcRect l="8199" b="15088"/>
          <a:stretch/>
        </p:blipFill>
        <p:spPr>
          <a:xfrm>
            <a:off x="1299427" y="1312898"/>
            <a:ext cx="7311173" cy="4743874"/>
          </a:xfrm>
          <a:prstGeom prst="rect">
            <a:avLst/>
          </a:prstGeom>
        </p:spPr>
      </p:pic>
      <p:sp>
        <p:nvSpPr>
          <p:cNvPr id="9" name="Google Shape;380;p41"/>
          <p:cNvSpPr txBox="1">
            <a:spLocks/>
          </p:cNvSpPr>
          <p:nvPr/>
        </p:nvSpPr>
        <p:spPr>
          <a:xfrm>
            <a:off x="8293395" y="3197696"/>
            <a:ext cx="3898605" cy="12998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>
                <a:solidFill>
                  <a:schemeClr val="bg1"/>
                </a:solidFill>
                <a:cs typeface="Arial" panose="020B0604020202020204" pitchFamily="34" charset="0"/>
              </a:rPr>
              <a:t>  “Line of best fit”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sp>
        <p:nvSpPr>
          <p:cNvPr id="15" name="Google Shape;380;p41">
            <a:extLst>
              <a:ext uri="{FF2B5EF4-FFF2-40B4-BE49-F238E27FC236}">
                <a16:creationId xmlns:a16="http://schemas.microsoft.com/office/drawing/2014/main" id="{7884F49B-8DA6-4ADF-AD62-845EB3F15C82}"/>
              </a:ext>
            </a:extLst>
          </p:cNvPr>
          <p:cNvSpPr txBox="1">
            <a:spLocks/>
          </p:cNvSpPr>
          <p:nvPr/>
        </p:nvSpPr>
        <p:spPr>
          <a:xfrm>
            <a:off x="982222" y="1509823"/>
            <a:ext cx="7311173" cy="465149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056FB1-7700-42EF-A84B-3545F6365F2E}"/>
              </a:ext>
            </a:extLst>
          </p:cNvPr>
          <p:cNvCxnSpPr/>
          <p:nvPr/>
        </p:nvCxnSpPr>
        <p:spPr>
          <a:xfrm flipH="1">
            <a:off x="8293395" y="3429000"/>
            <a:ext cx="38986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A08CEE-3032-4A2C-8257-A53D0C3F6447}"/>
              </a:ext>
            </a:extLst>
          </p:cNvPr>
          <p:cNvCxnSpPr/>
          <p:nvPr/>
        </p:nvCxnSpPr>
        <p:spPr>
          <a:xfrm flipH="1">
            <a:off x="8293395" y="4240618"/>
            <a:ext cx="38986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80;p41">
            <a:extLst>
              <a:ext uri="{FF2B5EF4-FFF2-40B4-BE49-F238E27FC236}">
                <a16:creationId xmlns:a16="http://schemas.microsoft.com/office/drawing/2014/main" id="{729CDDE2-43E5-4923-B4F7-E89F47B2369A}"/>
              </a:ext>
            </a:extLst>
          </p:cNvPr>
          <p:cNvSpPr txBox="1">
            <a:spLocks/>
          </p:cNvSpPr>
          <p:nvPr/>
        </p:nvSpPr>
        <p:spPr>
          <a:xfrm>
            <a:off x="339652" y="1389456"/>
            <a:ext cx="6720367" cy="465149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733FD2-74A1-4DC5-9A1D-64A9E2A97361}"/>
              </a:ext>
            </a:extLst>
          </p:cNvPr>
          <p:cNvSpPr/>
          <p:nvPr/>
        </p:nvSpPr>
        <p:spPr>
          <a:xfrm>
            <a:off x="7314374" y="1583901"/>
            <a:ext cx="4412584" cy="10740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US" sz="4000" b="1">
                <a:latin typeface="+mj-lt"/>
                <a:cs typeface="Arial" panose="020B0604020202020204" pitchFamily="34" charset="0"/>
              </a:rPr>
              <a:t>Least Square SVM</a:t>
            </a:r>
            <a:endParaRPr lang="en-GB" sz="4000" b="1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8" name="Content Placeholder 6"/>
          <p:cNvPicPr>
            <a:picLocks noChangeAspect="1"/>
          </p:cNvPicPr>
          <p:nvPr/>
        </p:nvPicPr>
        <p:blipFill rotWithShape="1">
          <a:blip r:embed="rId4"/>
          <a:srcRect l="4847" t="2256" r="4504" b="3297"/>
          <a:stretch/>
        </p:blipFill>
        <p:spPr>
          <a:xfrm>
            <a:off x="738344" y="1371246"/>
            <a:ext cx="5983486" cy="461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14373" y="1721773"/>
                <a:ext cx="4412584" cy="78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𝐲</m:t>
                      </m:r>
                      <m:d>
                        <m:dPr>
                          <m:ctrlP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GB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𝐢</m:t>
                          </m:r>
                          <m:r>
                            <a:rPr lang="en-GB" sz="16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GB" sz="16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GB" sz="16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𝑵</m:t>
                          </m:r>
                        </m:sup>
                        <m:e>
                          <m:eqArr>
                            <m:eqArrPr>
                              <m:ctrlPr>
                                <a:rPr lang="en-GB" sz="16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GB" sz="1600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600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𝒆𝒙𝒑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600" b="1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sz="1600" b="1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600" b="1" i="1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𝐤</m:t>
                                                  </m:r>
                                                  <m:r>
                                                    <a:rPr lang="en-GB" sz="1600" b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𝒑</m:t>
                                                  </m:r>
                                                </m:sup>
                                              </m:sSubSup>
                                              <m:sSup>
                                                <m:sSupPr>
                                                  <m:ctrlP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1600" b="1" i="1">
                                                          <a:solidFill>
                                                            <a:schemeClr val="tx1">
                                                              <a:lumMod val="65000"/>
                                                              <a:lumOff val="3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1600" b="1">
                                                          <a:solidFill>
                                                            <a:schemeClr val="tx1">
                                                              <a:lumMod val="65000"/>
                                                              <a:lumOff val="3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𝐤</m:t>
                                                          </m:r>
                                                          <m:r>
                                                            <a:rPr lang="en-GB" sz="1600" b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GB" sz="1600" b="1" i="1">
                                                              <a:solidFill>
                                                                <a:schemeClr val="tx1">
                                                                  <a:lumMod val="65000"/>
                                                                  <a:lumOff val="3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𝒊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𝟐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𝝈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600" b="1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𝟐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GB" sz="1600" b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GB" sz="1600" b="1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16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73" y="1721773"/>
                <a:ext cx="4412584" cy="7884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8349870" y="2825246"/>
            <a:ext cx="700425" cy="220962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l-GR" b="1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α</a:t>
            </a:r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b="1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σ</a:t>
            </a:r>
            <a:r>
              <a:rPr lang="en-US" b="1" baseline="30000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>
              <a:solidFill>
                <a:schemeClr val="tx2">
                  <a:lumMod val="75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b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Google Shape;380;p41">
            <a:extLst>
              <a:ext uri="{FF2B5EF4-FFF2-40B4-BE49-F238E27FC236}">
                <a16:creationId xmlns:a16="http://schemas.microsoft.com/office/drawing/2014/main" id="{3776B558-7F3F-4788-A7EB-4813F37AEFC7}"/>
              </a:ext>
            </a:extLst>
          </p:cNvPr>
          <p:cNvSpPr txBox="1">
            <a:spLocks/>
          </p:cNvSpPr>
          <p:nvPr/>
        </p:nvSpPr>
        <p:spPr>
          <a:xfrm>
            <a:off x="7060019" y="5276854"/>
            <a:ext cx="5131981" cy="758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>
                <a:solidFill>
                  <a:schemeClr val="bg1"/>
                </a:solidFill>
                <a:cs typeface="Arial" panose="020B0604020202020204" pitchFamily="34" charset="0"/>
              </a:rPr>
              <a:t>  “Line of best fit”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598C4-4FF8-4109-8301-46F316A91A98}"/>
              </a:ext>
            </a:extLst>
          </p:cNvPr>
          <p:cNvSpPr/>
          <p:nvPr/>
        </p:nvSpPr>
        <p:spPr>
          <a:xfrm>
            <a:off x="8835656" y="2930477"/>
            <a:ext cx="28913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=  Weight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=  Kernel function bandwidth 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=  Bias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ea typeface="Cambria Math" panose="02040503050406030204" pitchFamily="18" charset="0"/>
                <a:cs typeface="Arial" panose="020B0604020202020204" pitchFamily="34" charset="0"/>
              </a:rPr>
              <a:t>=  Input</a:t>
            </a:r>
          </a:p>
        </p:txBody>
      </p:sp>
    </p:spTree>
    <p:extLst>
      <p:ext uri="{BB962C8B-B14F-4D97-AF65-F5344CB8AC3E}">
        <p14:creationId xmlns:p14="http://schemas.microsoft.com/office/powerpoint/2010/main" val="21595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Bubble Point Pressure Plot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 rotWithShape="1">
          <a:blip r:embed="rId4"/>
          <a:srcRect l="4847" t="2256" r="4504" b="3297"/>
          <a:stretch/>
        </p:blipFill>
        <p:spPr>
          <a:xfrm>
            <a:off x="759449" y="1195956"/>
            <a:ext cx="6220326" cy="5081264"/>
          </a:xfrm>
          <a:prstGeom prst="rect">
            <a:avLst/>
          </a:prstGeom>
        </p:spPr>
      </p:pic>
      <p:pic>
        <p:nvPicPr>
          <p:cNvPr id="6" name="Graphic 5" descr="Statistics">
            <a:extLst>
              <a:ext uri="{FF2B5EF4-FFF2-40B4-BE49-F238E27FC236}">
                <a16:creationId xmlns:a16="http://schemas.microsoft.com/office/drawing/2014/main" id="{12561D40-61C4-4A2D-AF0F-A8D98E5E62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206304" y="79828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6569" y="1411705"/>
            <a:ext cx="4664932" cy="22914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6569" y="3898232"/>
            <a:ext cx="4664932" cy="23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holding, man, cutting&#10;&#10;Description automatically generated">
            <a:extLst>
              <a:ext uri="{FF2B5EF4-FFF2-40B4-BE49-F238E27FC236}">
                <a16:creationId xmlns:a16="http://schemas.microsoft.com/office/drawing/2014/main" id="{40A68BE8-B62D-4F6D-8DC2-785DA04FC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" t="18133" r="-47" b="13026"/>
          <a:stretch/>
        </p:blipFill>
        <p:spPr>
          <a:xfrm>
            <a:off x="0" y="1074057"/>
            <a:ext cx="12191999" cy="5087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DC8CF-27EB-4A72-9ABD-DC7BEC54EAFB}"/>
              </a:ext>
            </a:extLst>
          </p:cNvPr>
          <p:cNvSpPr/>
          <p:nvPr/>
        </p:nvSpPr>
        <p:spPr>
          <a:xfrm>
            <a:off x="0" y="1074057"/>
            <a:ext cx="12192000" cy="508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Bubble Point Pressure Correlation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BD50F6-8EBA-4475-874A-79D49E020F14}"/>
              </a:ext>
            </a:extLst>
          </p:cNvPr>
          <p:cNvSpPr/>
          <p:nvPr/>
        </p:nvSpPr>
        <p:spPr>
          <a:xfrm>
            <a:off x="0" y="1339702"/>
            <a:ext cx="12191999" cy="106556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2699887" y="1431912"/>
                <a:ext cx="7580025" cy="10524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342900" marR="0" indent="-3429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  <a:lvl2pPr marL="783771" marR="0" indent="-326571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2pPr>
                <a:lvl3pPr marL="1219200" marR="0" indent="-3048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3pPr>
                <a:lvl4pPr marL="1737360" marR="0" indent="-36576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4pPr>
                <a:lvl5pPr marL="22352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5pPr>
                <a:lvl6pPr marL="26924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6pPr>
                <a:lvl7pPr marL="31496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7pPr>
                <a:lvl8pPr marL="36068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8pPr>
                <a:lvl9pPr marL="4064000" marR="0" indent="-406400" algn="l" defTabSz="914400" rtl="0" latinLnBrk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Tx/>
                  <a:buChar char="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006699"/>
                    </a:solidFill>
                    <a:uFillTx/>
                    <a:latin typeface="Century Gothic"/>
                    <a:ea typeface="Century Gothic"/>
                    <a:cs typeface="Century Gothic"/>
                    <a:sym typeface="Century Gothic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0C4C93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>
                        <a:solidFill>
                          <a:srgbClr val="0C4C93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sz="2400" b="1" i="1">
                            <a:solidFill>
                              <a:srgbClr val="0C4C93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eqArr>
                          <m:eqArrPr>
                            <m:ctrlPr>
                              <a:rPr lang="en-GB" sz="2400" b="1" i="1">
                                <a:solidFill>
                                  <a:srgbClr val="0C4C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sz="2400" b="1" i="1">
                                    <a:solidFill>
                                      <a:srgbClr val="0C4C93"/>
                                    </a:solidFill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2400" b="1" i="1">
                                            <a:solidFill>
                                              <a:srgbClr val="0C4C9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400" b="1" i="1">
                                                <a:solidFill>
                                                  <a:srgbClr val="0C4C9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𝒌</m:t>
                                                </m:r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400" b="1" i="1">
                                                        <a:solidFill>
                                                          <a:srgbClr val="0C4C93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 sz="2400" b="1" i="1">
                                                        <a:solidFill>
                                                          <a:srgbClr val="0C4C93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𝒌</m:t>
                                                        </m:r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GB" sz="2400" b="1" i="1">
                                                            <a:solidFill>
                                                              <a:srgbClr val="0C4C93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𝒊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400" b="1" i="1">
                                                    <a:solidFill>
                                                      <a:srgbClr val="0C4C9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2400" b="1" i="1">
                                        <a:solidFill>
                                          <a:srgbClr val="0C4C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GB" sz="2400" b="1" i="1">
                                <a:solidFill>
                                  <a:srgbClr val="0C4C9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nary>
                  </m:oMath>
                </a14:m>
                <a:r>
                  <a:rPr lang="en-GB" sz="2400" b="1">
                    <a:solidFill>
                      <a:srgbClr val="0C4C93"/>
                    </a:solidFill>
                  </a:rPr>
                  <a:t>	(1)</a:t>
                </a: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87" y="1431912"/>
                <a:ext cx="7580025" cy="1052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1828865" y="2600300"/>
            <a:ext cx="9611774" cy="34605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/>
              <a:t>Where α</a:t>
            </a:r>
            <a:r>
              <a:rPr lang="en-GB" sz="2000" b="1" baseline="-25000" err="1"/>
              <a:t>i</a:t>
            </a:r>
            <a:r>
              <a:rPr lang="en-GB" sz="2000" b="1"/>
              <a:t> = </a:t>
            </a:r>
            <a:r>
              <a:rPr lang="en-GB" sz="2000"/>
              <a:t>	-19.38229591,	-20.68427318, 	-2.918430865, 	5.526939615, 			9.317458858,	-11.8215614, 	-4.64445529, 	18.61681913, 			41.66102435, 	0.100332208, 	-24.57840845, 	9.918146516, 			11.10977458, 	-7.735578627, 	-6.415116679, 	-4.104960024, 			15.75313542,	-8.084948584, 	22.81743713 	-4.953515696, 			30.38922289, 	2.061541595, 	-21.20179757, 	2.107707483, -			27.99683585, 	3.169566055, 	0.302725069, 	2.890265235, 			0.824150514	-0.990189294</a:t>
            </a:r>
          </a:p>
          <a:p>
            <a:pPr marL="0" indent="0">
              <a:buNone/>
            </a:pPr>
            <a:r>
              <a:rPr lang="en-GB" sz="2000" b="1"/>
              <a:t>b = </a:t>
            </a:r>
            <a:r>
              <a:rPr lang="en-GB" sz="2000"/>
              <a:t>-1.33604, </a:t>
            </a:r>
          </a:p>
          <a:p>
            <a:pPr marL="0" indent="0">
              <a:buNone/>
            </a:pPr>
            <a:r>
              <a:rPr lang="en-GB" sz="2000" b="1"/>
              <a:t>σ</a:t>
            </a:r>
            <a:r>
              <a:rPr lang="en-GB" sz="2000" b="1" baseline="30000"/>
              <a:t>2</a:t>
            </a:r>
            <a:r>
              <a:rPr lang="en-GB" sz="2000" b="1"/>
              <a:t>= </a:t>
            </a:r>
            <a:r>
              <a:rPr lang="en-GB" sz="2000"/>
              <a:t>10.8337[</a:t>
            </a:r>
            <a:r>
              <a:rPr lang="en-GB" sz="2000" err="1"/>
              <a:t>exp</a:t>
            </a:r>
            <a:r>
              <a:rPr lang="en-GB" sz="2000"/>
              <a:t> (2.3827)] and x are the inputs.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FE1ABE-E326-4C00-9E6A-94E296C1A28F}"/>
              </a:ext>
            </a:extLst>
          </p:cNvPr>
          <p:cNvSpPr/>
          <p:nvPr/>
        </p:nvSpPr>
        <p:spPr>
          <a:xfrm>
            <a:off x="1507615" y="2691039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64AEC0-BF33-4E6A-8E80-CD767386A5F8}"/>
              </a:ext>
            </a:extLst>
          </p:cNvPr>
          <p:cNvSpPr/>
          <p:nvPr/>
        </p:nvSpPr>
        <p:spPr>
          <a:xfrm>
            <a:off x="1503390" y="5023114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65CF07-073B-4BEE-8EC9-85D40970AEDD}"/>
              </a:ext>
            </a:extLst>
          </p:cNvPr>
          <p:cNvSpPr/>
          <p:nvPr/>
        </p:nvSpPr>
        <p:spPr>
          <a:xfrm>
            <a:off x="1503390" y="5429477"/>
            <a:ext cx="136156" cy="136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cribble">
            <a:extLst>
              <a:ext uri="{FF2B5EF4-FFF2-40B4-BE49-F238E27FC236}">
                <a16:creationId xmlns:a16="http://schemas.microsoft.com/office/drawing/2014/main" id="{C4D10964-86D3-4DD9-8D02-1C2E73E84C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30435" y="798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6F758-FE44-4956-A7A6-683BC26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880600" cy="365125"/>
          </a:xfrm>
        </p:spPr>
        <p:txBody>
          <a:bodyPr/>
          <a:lstStyle/>
          <a:p>
            <a:pPr algn="l"/>
            <a:r>
              <a:rPr lang="en-GB"/>
              <a:t>                Precious </a:t>
            </a:r>
            <a:r>
              <a:rPr lang="en-GB" err="1"/>
              <a:t>Onu</a:t>
            </a:r>
            <a:r>
              <a:rPr lang="en-GB"/>
              <a:t> - Regional Student Paper Contest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008-4384-4077-8905-22F535E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DC5EE-E788-4909-8A84-628A09471DA7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514030B-739B-4084-AC12-FC1CEFE570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1" y="6411228"/>
            <a:ext cx="495300" cy="255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A8CD0-D26B-423C-846E-485DE5AE7AAD}"/>
              </a:ext>
            </a:extLst>
          </p:cNvPr>
          <p:cNvCxnSpPr/>
          <p:nvPr/>
        </p:nvCxnSpPr>
        <p:spPr>
          <a:xfrm>
            <a:off x="4731657" y="6526442"/>
            <a:ext cx="631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22F97-A823-43E0-BDAA-AEACA7E91A11}"/>
              </a:ext>
            </a:extLst>
          </p:cNvPr>
          <p:cNvSpPr/>
          <p:nvPr/>
        </p:nvSpPr>
        <p:spPr>
          <a:xfrm>
            <a:off x="0" y="0"/>
            <a:ext cx="12192000" cy="1074057"/>
          </a:xfrm>
          <a:prstGeom prst="rect">
            <a:avLst/>
          </a:prstGeom>
          <a:solidFill>
            <a:srgbClr val="0C4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tabLst>
                <a:tab pos="711200" algn="l"/>
              </a:tabLst>
            </a:pPr>
            <a:r>
              <a:rPr lang="en-GB" sz="4000" b="1">
                <a:latin typeface="+mj-lt"/>
                <a:cs typeface="Arial" panose="020B0604020202020204" pitchFamily="34" charset="0"/>
              </a:rPr>
              <a:t>Bubble Point Pressure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13" y="6277220"/>
            <a:ext cx="569088" cy="444255"/>
          </a:xfrm>
          <a:prstGeom prst="rect">
            <a:avLst/>
          </a:prstGeom>
        </p:spPr>
      </p:pic>
      <p:graphicFrame>
        <p:nvGraphicFramePr>
          <p:cNvPr id="9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853344"/>
              </p:ext>
            </p:extLst>
          </p:nvPr>
        </p:nvGraphicFramePr>
        <p:xfrm>
          <a:off x="456607" y="1303041"/>
          <a:ext cx="7328379" cy="4824324"/>
        </p:xfrm>
        <a:graphic>
          <a:graphicData uri="http://schemas.openxmlformats.org/drawingml/2006/table">
            <a:tbl>
              <a:tblPr/>
              <a:tblGrid>
                <a:gridCol w="1737214">
                  <a:extLst>
                    <a:ext uri="{9D8B030D-6E8A-4147-A177-3AD203B41FA5}">
                      <a16:colId xmlns:a16="http://schemas.microsoft.com/office/drawing/2014/main" val="2456366633"/>
                    </a:ext>
                  </a:extLst>
                </a:gridCol>
                <a:gridCol w="1296696">
                  <a:extLst>
                    <a:ext uri="{9D8B030D-6E8A-4147-A177-3AD203B41FA5}">
                      <a16:colId xmlns:a16="http://schemas.microsoft.com/office/drawing/2014/main" val="4204104422"/>
                    </a:ext>
                  </a:extLst>
                </a:gridCol>
                <a:gridCol w="589740">
                  <a:extLst>
                    <a:ext uri="{9D8B030D-6E8A-4147-A177-3AD203B41FA5}">
                      <a16:colId xmlns:a16="http://schemas.microsoft.com/office/drawing/2014/main" val="616150049"/>
                    </a:ext>
                  </a:extLst>
                </a:gridCol>
                <a:gridCol w="623917">
                  <a:extLst>
                    <a:ext uri="{9D8B030D-6E8A-4147-A177-3AD203B41FA5}">
                      <a16:colId xmlns:a16="http://schemas.microsoft.com/office/drawing/2014/main" val="4016265169"/>
                    </a:ext>
                  </a:extLst>
                </a:gridCol>
                <a:gridCol w="916489">
                  <a:extLst>
                    <a:ext uri="{9D8B030D-6E8A-4147-A177-3AD203B41FA5}">
                      <a16:colId xmlns:a16="http://schemas.microsoft.com/office/drawing/2014/main" val="525284424"/>
                    </a:ext>
                  </a:extLst>
                </a:gridCol>
                <a:gridCol w="916489">
                  <a:extLst>
                    <a:ext uri="{9D8B030D-6E8A-4147-A177-3AD203B41FA5}">
                      <a16:colId xmlns:a16="http://schemas.microsoft.com/office/drawing/2014/main" val="2301598671"/>
                    </a:ext>
                  </a:extLst>
                </a:gridCol>
                <a:gridCol w="623917">
                  <a:extLst>
                    <a:ext uri="{9D8B030D-6E8A-4147-A177-3AD203B41FA5}">
                      <a16:colId xmlns:a16="http://schemas.microsoft.com/office/drawing/2014/main" val="692647047"/>
                    </a:ext>
                  </a:extLst>
                </a:gridCol>
                <a:gridCol w="623917">
                  <a:extLst>
                    <a:ext uri="{9D8B030D-6E8A-4147-A177-3AD203B41FA5}">
                      <a16:colId xmlns:a16="http://schemas.microsoft.com/office/drawing/2014/main" val="1474641402"/>
                    </a:ext>
                  </a:extLst>
                </a:gridCol>
              </a:tblGrid>
              <a:tr h="802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Proposed Niger Delta Correlation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400" b="1" i="0" u="none" strike="noStrike" baseline="-2500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GB" sz="14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07708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Ikiensikimama et al., (2006).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Lasater (1958)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-0.761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0.761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4.25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768.1969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0.809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51039"/>
                  </a:ext>
                </a:extLst>
              </a:tr>
              <a:tr h="91429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Ikiensikimama and Ogboja (2009)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Ikiensikimama and Ogboja (2009)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-4.321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4.321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1093.76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0.772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0.596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851185"/>
                  </a:ext>
                </a:extLst>
              </a:tr>
              <a:tr h="5390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Adeeyo and </a:t>
                      </a:r>
                      <a:r>
                        <a:rPr lang="en-GB" sz="1400" b="1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Marhoun</a:t>
                      </a:r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(2013)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Standing (1947)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0.0873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0.204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1377.852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0.911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0.829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5810"/>
                  </a:ext>
                </a:extLst>
              </a:tr>
              <a:tr h="53908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Vasquez and </a:t>
                      </a: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Beggs</a:t>
                      </a: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(1980)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-0.102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0.281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1743.508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0.906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0.820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661032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Adeeyo (2018)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Adeeyo (2018)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0.802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0.802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1.16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584.6698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0.942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0.887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75628"/>
                  </a:ext>
                </a:extLst>
              </a:tr>
              <a:tr h="6875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The research work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Simplex LSSVM Model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-0.266</a:t>
                      </a:r>
                    </a:p>
                  </a:txBody>
                  <a:tcPr marL="6771" marR="6771" marT="67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0.328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1.34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1011.583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0.909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0.826</a:t>
                      </a:r>
                    </a:p>
                  </a:txBody>
                  <a:tcPr marL="6771" marR="6771" marT="677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033919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58086299-3E94-41AD-A698-5A59642DAF91}"/>
              </a:ext>
            </a:extLst>
          </p:cNvPr>
          <p:cNvGrpSpPr/>
          <p:nvPr/>
        </p:nvGrpSpPr>
        <p:grpSpPr>
          <a:xfrm>
            <a:off x="7435672" y="1873350"/>
            <a:ext cx="5404105" cy="3791133"/>
            <a:chOff x="3225179" y="2011056"/>
            <a:chExt cx="5404105" cy="3791133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22FA1FFA-2063-495C-8909-DFA010F22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14340986"/>
                </p:ext>
              </p:extLst>
            </p:nvPr>
          </p:nvGraphicFramePr>
          <p:xfrm>
            <a:off x="3225179" y="2011056"/>
            <a:ext cx="5404105" cy="3791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6" name="Graphic 5" descr="Network diagram">
              <a:extLst>
                <a:ext uri="{FF2B5EF4-FFF2-40B4-BE49-F238E27FC236}">
                  <a16:creationId xmlns:a16="http://schemas.microsoft.com/office/drawing/2014/main" id="{B79780DF-FE96-4DA7-816B-C51917A0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6200000">
              <a:off x="3978309" y="4805354"/>
              <a:ext cx="871647" cy="871647"/>
            </a:xfrm>
            <a:prstGeom prst="rect">
              <a:avLst/>
            </a:prstGeom>
          </p:spPr>
        </p:pic>
        <p:pic>
          <p:nvPicPr>
            <p:cNvPr id="44" name="Graphic 43" descr="Medal">
              <a:extLst>
                <a:ext uri="{FF2B5EF4-FFF2-40B4-BE49-F238E27FC236}">
                  <a16:creationId xmlns:a16="http://schemas.microsoft.com/office/drawing/2014/main" id="{6E1862BF-62C4-4751-B9DE-E837BB8A0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003668" y="3540320"/>
              <a:ext cx="780222" cy="780222"/>
            </a:xfrm>
            <a:prstGeom prst="rect">
              <a:avLst/>
            </a:prstGeom>
          </p:spPr>
        </p:pic>
        <p:pic>
          <p:nvPicPr>
            <p:cNvPr id="46" name="Graphic 45" descr="Trophy">
              <a:extLst>
                <a:ext uri="{FF2B5EF4-FFF2-40B4-BE49-F238E27FC236}">
                  <a16:creationId xmlns:a16="http://schemas.microsoft.com/office/drawing/2014/main" id="{C42B78B9-ABE0-4F74-97D9-23A03F6A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032811" y="2193012"/>
              <a:ext cx="720112" cy="720112"/>
            </a:xfrm>
            <a:prstGeom prst="rect">
              <a:avLst/>
            </a:prstGeom>
          </p:spPr>
        </p:pic>
      </p:grpSp>
      <p:pic>
        <p:nvPicPr>
          <p:cNvPr id="49" name="Graphic 48" descr="Presentation with pie chart">
            <a:extLst>
              <a:ext uri="{FF2B5EF4-FFF2-40B4-BE49-F238E27FC236}">
                <a16:creationId xmlns:a16="http://schemas.microsoft.com/office/drawing/2014/main" id="{A4A57BE1-1BD1-4153-9912-82D942E29FD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205959" y="79828"/>
            <a:ext cx="914400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36172" y="3886395"/>
            <a:ext cx="1148317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536171" y="4449680"/>
            <a:ext cx="1148317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536171" y="5577482"/>
            <a:ext cx="1148317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177310" y="3886395"/>
            <a:ext cx="586744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7177308" y="4449679"/>
            <a:ext cx="586744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7177308" y="5573864"/>
            <a:ext cx="586744" cy="435935"/>
          </a:xfrm>
          <a:prstGeom prst="rect">
            <a:avLst/>
          </a:prstGeom>
          <a:noFill/>
          <a:ln>
            <a:gradFill flip="none" rotWithShape="1">
              <a:gsLst>
                <a:gs pos="15000">
                  <a:schemeClr val="bg1">
                    <a:lumMod val="85000"/>
                  </a:schemeClr>
                </a:gs>
                <a:gs pos="45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  <a:alpha val="22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0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371EDE8-3089-4355-8EBA-44240492002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45" ma:contentTypeDescription="Create a new document." ma:contentTypeScope="" ma:versionID="9a7a69802c4ffe1fcfadb4a817f2a12b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ExpireDate xmlns="http://schemas.microsoft.com/sharepoint/v3">2020-11-13T12:30:32+00:00</_dlc_ExpireDate>
    <_dlc_ExpireDateSaved xmlns="http://schemas.microsoft.com/sharepoint/v3" xsi:nil="true"/>
  </documentManagement>
</p:properties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8555C9C4-057B-4271-81C5-F28045563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117EF-4A7E-4F44-8CB0-3F6FD5D1D4A0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871750-9C1F-4122-9006-106A91B0710A}">
  <ds:schemaRefs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a1629bdf-d6d0-4168-9215-403ec7f659f7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834a826a-f628-4f7d-8d5d-ba5e6503093a"/>
  </ds:schemaRefs>
</ds:datastoreItem>
</file>

<file path=customXml/itemProps4.xml><?xml version="1.0" encoding="utf-8"?>
<ds:datastoreItem xmlns:ds="http://schemas.openxmlformats.org/officeDocument/2006/customXml" ds:itemID="{FE3C4A5C-EE01-496F-8244-CB6AB2313F1E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7C6FB70F-B3DB-4799-8D47-9A03A0B04671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1325</Words>
  <Application>Microsoft Office PowerPoint</Application>
  <PresentationFormat>Widescreen</PresentationFormat>
  <Paragraphs>357</Paragraphs>
  <Slides>24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Century Gothic</vt:lpstr>
      <vt:lpstr>Corbel</vt:lpstr>
      <vt:lpstr>Helvetica</vt:lpstr>
      <vt:lpstr>Helvetica Light</vt:lpstr>
      <vt:lpstr>Microsoft Yi Baiti</vt:lpstr>
      <vt:lpstr>Roboto Condensed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Whitaker</dc:creator>
  <cp:lastModifiedBy>Arnauld</cp:lastModifiedBy>
  <cp:revision>59</cp:revision>
  <dcterms:created xsi:type="dcterms:W3CDTF">2020-03-13T14:14:46Z</dcterms:created>
  <dcterms:modified xsi:type="dcterms:W3CDTF">2020-06-19T04:22:08Z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0x010100DEAD4E26E6149445BA240FC2DFE1FAC1|-823270792</vt:lpwstr>
  </property>
  <property fmtid="{D5CDD505-2E9C-101B-9397-08002B2CF9AE}" pid="3" name="ContentTypeId">
    <vt:lpwstr>0x010100DEAD4E26E6149445BA240FC2DFE1FAC1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